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16103B4F-CF1D-403A-8A33-0BDDA33B677B}">
  <a:tblStyle styleId="{16103B4F-CF1D-403A-8A33-0BDDA33B677B}"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med" w="med" type="none"/>
              <a:tailEnd len="med" w="med" type="none"/>
            </a:ln>
          </a:left>
          <a:right>
            <a:ln cap="flat" cmpd="sng" w="12700">
              <a:solidFill>
                <a:schemeClr val="lt1"/>
              </a:solidFill>
              <a:prstDash val="solid"/>
              <a:round/>
              <a:headEnd len="med" w="med" type="none"/>
              <a:tailEnd len="med" w="med" type="none"/>
            </a:ln>
          </a:right>
          <a:top>
            <a:ln cap="flat" cmpd="sng" w="12700">
              <a:solidFill>
                <a:schemeClr val="lt1"/>
              </a:solidFill>
              <a:prstDash val="solid"/>
              <a:round/>
              <a:headEnd len="med" w="med" type="none"/>
              <a:tailEnd len="med" w="med" type="none"/>
            </a:ln>
          </a:top>
          <a:bottom>
            <a:ln cap="flat" cmpd="sng" w="12700">
              <a:solidFill>
                <a:schemeClr val="lt1"/>
              </a:solidFill>
              <a:prstDash val="solid"/>
              <a:round/>
              <a:headEnd len="med" w="med" type="none"/>
              <a:tailEnd len="med" w="med" type="none"/>
            </a:ln>
          </a:bottom>
          <a:insideH>
            <a:ln cap="flat" cmpd="sng" w="12700">
              <a:solidFill>
                <a:schemeClr val="lt1"/>
              </a:solidFill>
              <a:prstDash val="solid"/>
              <a:round/>
              <a:headEnd len="med" w="med" type="none"/>
              <a:tailEnd len="med" w="med" type="none"/>
            </a:ln>
          </a:insideH>
          <a:insideV>
            <a:ln cap="flat" cmpd="sng" w="12700">
              <a:solidFill>
                <a:schemeClr val="lt1"/>
              </a:solidFill>
              <a:prstDash val="solid"/>
              <a:round/>
              <a:headEnd len="med" w="med" type="none"/>
              <a:tailEnd len="med" w="med" type="none"/>
            </a:ln>
          </a:insideV>
        </a:tcBdr>
        <a:fill>
          <a:solidFill>
            <a:srgbClr val="E8ECF4"/>
          </a:solidFill>
        </a:fill>
      </a:tcStyle>
    </a:wholeTbl>
    <a:band1H>
      <a:tcStyle>
        <a:fill>
          <a:solidFill>
            <a:srgbClr val="CFD7E7"/>
          </a:solidFill>
        </a:fill>
      </a:tcStyle>
    </a:band1H>
    <a:band1V>
      <a:tcStyle>
        <a:fill>
          <a:solidFill>
            <a:srgbClr val="CFD7E7"/>
          </a:solidFill>
        </a:fill>
      </a:tcStyle>
    </a:band1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med" w="med" type="none"/>
              <a:tailEnd len="med" w="med" type="none"/>
            </a:ln>
          </a:top>
        </a:tcBdr>
        <a:fill>
          <a:solidFill>
            <a:schemeClr val="accent1"/>
          </a:solidFill>
        </a:fill>
      </a:tcStyle>
    </a:lastRow>
    <a:firstRow>
      <a:tcTxStyle b="on" i="off">
        <a:font>
          <a:latin typeface="Calibri"/>
          <a:ea typeface="Calibri"/>
          <a:cs typeface="Calibri"/>
        </a:font>
        <a:schemeClr val="lt1"/>
      </a:tcTxStyle>
      <a:tcStyle>
        <a:tcBdr>
          <a:bottom>
            <a:ln cap="flat" cmpd="sng" w="38100">
              <a:solidFill>
                <a:schemeClr val="lt1"/>
              </a:solidFill>
              <a:prstDash val="solid"/>
              <a:round/>
              <a:headEnd len="med" w="med" type="none"/>
              <a:tailEnd len="med" w="med" type="none"/>
            </a:ln>
          </a:bottom>
        </a:tcBdr>
        <a:fill>
          <a:solidFill>
            <a:schemeClr val="accent1"/>
          </a:solidFill>
        </a:fill>
      </a:tcStyle>
    </a:firstRow>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t" bIns="91425" lIns="91425" rIns="91425" tIns="91425"/>
          <a:lstStyle>
            <a:lvl1pPr indent="0" lvl="0" marL="0" marR="0" rtl="0" algn="r">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200" u="none" cap="none" strike="noStrike">
                <a:solidFill>
                  <a:schemeClr val="dk1"/>
                </a:solidFill>
                <a:latin typeface="Calibri"/>
                <a:ea typeface="Calibri"/>
                <a:cs typeface="Calibri"/>
                <a:sym typeface="Calibri"/>
              </a:defRPr>
            </a:lvl2pPr>
            <a:lvl3pPr indent="0" lvl="2" marL="914400" marR="0" rtl="0" algn="l">
              <a:spcBef>
                <a:spcPts val="0"/>
              </a:spcBef>
              <a:buNone/>
              <a:defRPr b="0" i="0" sz="1200" u="none" cap="none" strike="noStrike">
                <a:solidFill>
                  <a:schemeClr val="dk1"/>
                </a:solidFill>
                <a:latin typeface="Calibri"/>
                <a:ea typeface="Calibri"/>
                <a:cs typeface="Calibri"/>
                <a:sym typeface="Calibri"/>
              </a:defRPr>
            </a:lvl3pPr>
            <a:lvl4pPr indent="0" lvl="3" marL="1371600" marR="0" rtl="0" algn="l">
              <a:spcBef>
                <a:spcPts val="0"/>
              </a:spcBef>
              <a:buNone/>
              <a:defRPr b="0" i="0" sz="1200" u="none" cap="none" strike="noStrike">
                <a:solidFill>
                  <a:schemeClr val="dk1"/>
                </a:solidFill>
                <a:latin typeface="Calibri"/>
                <a:ea typeface="Calibri"/>
                <a:cs typeface="Calibri"/>
                <a:sym typeface="Calibri"/>
              </a:defRPr>
            </a:lvl4pPr>
            <a:lvl5pPr indent="0" lvl="4" marL="1828800" marR="0" rtl="0" algn="l">
              <a:spcBef>
                <a:spcPts val="0"/>
              </a:spcBef>
              <a:buNone/>
              <a:defRPr b="0" i="0" sz="1200" u="none" cap="none" strike="noStrike">
                <a:solidFill>
                  <a:schemeClr val="dk1"/>
                </a:solidFill>
                <a:latin typeface="Calibri"/>
                <a:ea typeface="Calibri"/>
                <a:cs typeface="Calibri"/>
                <a:sym typeface="Calibri"/>
              </a:defRPr>
            </a:lvl5pPr>
            <a:lvl6pPr indent="0" lvl="5" marL="2286000" marR="0" rtl="0" algn="l">
              <a:spcBef>
                <a:spcPts val="0"/>
              </a:spcBef>
              <a:buNone/>
              <a:defRPr b="0" i="0" sz="1200" u="none" cap="none" strike="noStrike">
                <a:solidFill>
                  <a:schemeClr val="dk1"/>
                </a:solidFill>
                <a:latin typeface="Calibri"/>
                <a:ea typeface="Calibri"/>
                <a:cs typeface="Calibri"/>
                <a:sym typeface="Calibri"/>
              </a:defRPr>
            </a:lvl6pPr>
            <a:lvl7pPr indent="0" lvl="6" marL="2743200" marR="0" rtl="0" algn="l">
              <a:spcBef>
                <a:spcPts val="0"/>
              </a:spcBef>
              <a:buNone/>
              <a:defRPr b="0" i="0" sz="1200" u="none" cap="none" strike="noStrike">
                <a:solidFill>
                  <a:schemeClr val="dk1"/>
                </a:solidFill>
                <a:latin typeface="Calibri"/>
                <a:ea typeface="Calibri"/>
                <a:cs typeface="Calibri"/>
                <a:sym typeface="Calibri"/>
              </a:defRPr>
            </a:lvl7pPr>
            <a:lvl8pPr indent="0" lvl="7" marL="3200400" marR="0" rtl="0" algn="l">
              <a:spcBef>
                <a:spcPts val="0"/>
              </a:spcBef>
              <a:buNone/>
              <a:defRPr b="0" i="0" sz="1200" u="none" cap="none" strike="noStrike">
                <a:solidFill>
                  <a:schemeClr val="dk1"/>
                </a:solidFill>
                <a:latin typeface="Calibri"/>
                <a:ea typeface="Calibri"/>
                <a:cs typeface="Calibri"/>
                <a:sym typeface="Calibri"/>
              </a:defRPr>
            </a:lvl8pPr>
            <a:lvl9pPr indent="0" lvl="8" marL="3657600" marR="0" rtl="0" algn="l">
              <a:spcBef>
                <a:spcPts val="0"/>
              </a:spcBef>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799" cy="457200"/>
          </a:xfrm>
          <a:prstGeom prst="rect">
            <a:avLst/>
          </a:prstGeom>
          <a:noFill/>
          <a:ln>
            <a:noFill/>
          </a:ln>
        </p:spPr>
        <p:txBody>
          <a:bodyPr anchorCtr="0" anchor="b"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86" name="Shape 8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2" name="Shape 142"/>
        <p:cNvGrpSpPr/>
        <p:nvPr/>
      </p:nvGrpSpPr>
      <p:grpSpPr>
        <a:xfrm>
          <a:off x="0" y="0"/>
          <a:ext cx="0" cy="0"/>
          <a:chOff x="0" y="0"/>
          <a:chExt cx="0" cy="0"/>
        </a:xfrm>
      </p:grpSpPr>
      <p:sp>
        <p:nvSpPr>
          <p:cNvPr id="143" name="Shape 14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44" name="Shape 14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50" name="Shape 15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56" name="Shape 15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0" name="Shape 160"/>
        <p:cNvGrpSpPr/>
        <p:nvPr/>
      </p:nvGrpSpPr>
      <p:grpSpPr>
        <a:xfrm>
          <a:off x="0" y="0"/>
          <a:ext cx="0" cy="0"/>
          <a:chOff x="0" y="0"/>
          <a:chExt cx="0" cy="0"/>
        </a:xfrm>
      </p:grpSpPr>
      <p:sp>
        <p:nvSpPr>
          <p:cNvPr id="161" name="Shape 16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62" name="Shape 16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6" name="Shape 166"/>
        <p:cNvGrpSpPr/>
        <p:nvPr/>
      </p:nvGrpSpPr>
      <p:grpSpPr>
        <a:xfrm>
          <a:off x="0" y="0"/>
          <a:ext cx="0" cy="0"/>
          <a:chOff x="0" y="0"/>
          <a:chExt cx="0" cy="0"/>
        </a:xfrm>
      </p:grpSpPr>
      <p:sp>
        <p:nvSpPr>
          <p:cNvPr id="167" name="Shape 16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68" name="Shape 16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2" name="Shape 172"/>
        <p:cNvGrpSpPr/>
        <p:nvPr/>
      </p:nvGrpSpPr>
      <p:grpSpPr>
        <a:xfrm>
          <a:off x="0" y="0"/>
          <a:ext cx="0" cy="0"/>
          <a:chOff x="0" y="0"/>
          <a:chExt cx="0" cy="0"/>
        </a:xfrm>
      </p:grpSpPr>
      <p:sp>
        <p:nvSpPr>
          <p:cNvPr id="173" name="Shape 17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74" name="Shape 17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9" name="Shape 179"/>
        <p:cNvGrpSpPr/>
        <p:nvPr/>
      </p:nvGrpSpPr>
      <p:grpSpPr>
        <a:xfrm>
          <a:off x="0" y="0"/>
          <a:ext cx="0" cy="0"/>
          <a:chOff x="0" y="0"/>
          <a:chExt cx="0" cy="0"/>
        </a:xfrm>
      </p:grpSpPr>
      <p:sp>
        <p:nvSpPr>
          <p:cNvPr id="180" name="Shape 18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81" name="Shape 18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7" name="Shape 187"/>
        <p:cNvGrpSpPr/>
        <p:nvPr/>
      </p:nvGrpSpPr>
      <p:grpSpPr>
        <a:xfrm>
          <a:off x="0" y="0"/>
          <a:ext cx="0" cy="0"/>
          <a:chOff x="0" y="0"/>
          <a:chExt cx="0" cy="0"/>
        </a:xfrm>
      </p:grpSpPr>
      <p:sp>
        <p:nvSpPr>
          <p:cNvPr id="188" name="Shape 18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89" name="Shape 18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3" name="Shape 193"/>
        <p:cNvGrpSpPr/>
        <p:nvPr/>
      </p:nvGrpSpPr>
      <p:grpSpPr>
        <a:xfrm>
          <a:off x="0" y="0"/>
          <a:ext cx="0" cy="0"/>
          <a:chOff x="0" y="0"/>
          <a:chExt cx="0" cy="0"/>
        </a:xfrm>
      </p:grpSpPr>
      <p:sp>
        <p:nvSpPr>
          <p:cNvPr id="194" name="Shape 19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95" name="Shape 19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0" name="Shape 200"/>
        <p:cNvGrpSpPr/>
        <p:nvPr/>
      </p:nvGrpSpPr>
      <p:grpSpPr>
        <a:xfrm>
          <a:off x="0" y="0"/>
          <a:ext cx="0" cy="0"/>
          <a:chOff x="0" y="0"/>
          <a:chExt cx="0" cy="0"/>
        </a:xfrm>
      </p:grpSpPr>
      <p:sp>
        <p:nvSpPr>
          <p:cNvPr id="201" name="Shape 20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02" name="Shape 20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93" name="Shape 9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09" name="Shape 2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4" name="Shape 214"/>
        <p:cNvGrpSpPr/>
        <p:nvPr/>
      </p:nvGrpSpPr>
      <p:grpSpPr>
        <a:xfrm>
          <a:off x="0" y="0"/>
          <a:ext cx="0" cy="0"/>
          <a:chOff x="0" y="0"/>
          <a:chExt cx="0" cy="0"/>
        </a:xfrm>
      </p:grpSpPr>
      <p:sp>
        <p:nvSpPr>
          <p:cNvPr id="215" name="Shape 21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16" name="Shape 21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00" name="Shape 1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07" name="Shape 10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14" name="Shape 11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20" name="Shape 12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26" name="Shape 12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32" name="Shape 13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38" name="Shape 13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5" name="Shape 15"/>
        <p:cNvGrpSpPr/>
        <p:nvPr/>
      </p:nvGrpSpPr>
      <p:grpSpPr>
        <a:xfrm>
          <a:off x="0" y="0"/>
          <a:ext cx="0" cy="0"/>
          <a:chOff x="0" y="0"/>
          <a:chExt cx="0" cy="0"/>
        </a:xfrm>
      </p:grpSpPr>
      <p:sp>
        <p:nvSpPr>
          <p:cNvPr id="16" name="Shape 16"/>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7" name="Shape 17"/>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8" name="Shape 1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9" name="Shape 1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0" name="Shape 2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2" name="Shape 72"/>
        <p:cNvGrpSpPr/>
        <p:nvPr/>
      </p:nvGrpSpPr>
      <p:grpSpPr>
        <a:xfrm>
          <a:off x="0" y="0"/>
          <a:ext cx="0" cy="0"/>
          <a:chOff x="0" y="0"/>
          <a:chExt cx="0" cy="0"/>
        </a:xfrm>
      </p:grpSpPr>
      <p:sp>
        <p:nvSpPr>
          <p:cNvPr id="73" name="Shape 73"/>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4" name="Shape 74"/>
          <p:cNvSpPr txBox="1"/>
          <p:nvPr>
            <p:ph idx="1" type="body"/>
          </p:nvPr>
        </p:nvSpPr>
        <p:spPr>
          <a:xfrm rot="5400000">
            <a:off x="2309018" y="-251618"/>
            <a:ext cx="4525963" cy="8229600"/>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75" name="Shape 75"/>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6" name="Shape 7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7" name="Shape 77"/>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8" name="Shape 78"/>
        <p:cNvGrpSpPr/>
        <p:nvPr/>
      </p:nvGrpSpPr>
      <p:grpSpPr>
        <a:xfrm>
          <a:off x="0" y="0"/>
          <a:ext cx="0" cy="0"/>
          <a:chOff x="0" y="0"/>
          <a:chExt cx="0" cy="0"/>
        </a:xfrm>
      </p:grpSpPr>
      <p:sp>
        <p:nvSpPr>
          <p:cNvPr id="79" name="Shape 79"/>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0" name="Shape 80"/>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81" name="Shape 8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2" name="Shape 8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3" name="Shape 83"/>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1" name="Shape 21"/>
        <p:cNvGrpSpPr/>
        <p:nvPr/>
      </p:nvGrpSpPr>
      <p:grpSpPr>
        <a:xfrm>
          <a:off x="0" y="0"/>
          <a:ext cx="0" cy="0"/>
          <a:chOff x="0" y="0"/>
          <a:chExt cx="0" cy="0"/>
        </a:xfrm>
      </p:grpSpPr>
      <p:sp>
        <p:nvSpPr>
          <p:cNvPr id="22" name="Shape 22"/>
          <p:cNvSpPr txBox="1"/>
          <p:nvPr>
            <p:ph type="ctrTitle"/>
          </p:nvPr>
        </p:nvSpPr>
        <p:spPr>
          <a:xfrm>
            <a:off x="685800" y="2130425"/>
            <a:ext cx="7772400" cy="1470024"/>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3" name="Shape 23"/>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buClr>
                <a:srgbClr val="888888"/>
              </a:buClr>
              <a:buFont typeface="Arial"/>
              <a:buNone/>
              <a:defRPr b="0" i="0" sz="3200" u="none" cap="none" strike="noStrike">
                <a:solidFill>
                  <a:srgbClr val="888888"/>
                </a:solidFill>
                <a:latin typeface="Calibri"/>
                <a:ea typeface="Calibri"/>
                <a:cs typeface="Calibri"/>
                <a:sym typeface="Calibri"/>
              </a:defRPr>
            </a:lvl1pPr>
            <a:lvl2pPr indent="0" lvl="1" marL="457200" marR="0" rtl="0" algn="ctr">
              <a:spcBef>
                <a:spcPts val="560"/>
              </a:spcBef>
              <a:buClr>
                <a:srgbClr val="888888"/>
              </a:buClr>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24" name="Shape 2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5" name="Shape 2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6" name="Shape 2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7" name="Shape 27"/>
        <p:cNvGrpSpPr/>
        <p:nvPr/>
      </p:nvGrpSpPr>
      <p:grpSpPr>
        <a:xfrm>
          <a:off x="0" y="0"/>
          <a:ext cx="0" cy="0"/>
          <a:chOff x="0" y="0"/>
          <a:chExt cx="0" cy="0"/>
        </a:xfrm>
      </p:grpSpPr>
      <p:sp>
        <p:nvSpPr>
          <p:cNvPr id="28" name="Shape 28"/>
          <p:cNvSpPr txBox="1"/>
          <p:nvPr>
            <p:ph type="title"/>
          </p:nvPr>
        </p:nvSpPr>
        <p:spPr>
          <a:xfrm>
            <a:off x="722312" y="4406900"/>
            <a:ext cx="7772400" cy="1362075"/>
          </a:xfrm>
          <a:prstGeom prst="rect">
            <a:avLst/>
          </a:prstGeom>
          <a:noFill/>
          <a:ln>
            <a:noFill/>
          </a:ln>
        </p:spPr>
        <p:txBody>
          <a:bodyPr anchorCtr="0" anchor="t" bIns="91425" lIns="91425" rIns="91425" tIns="91425"/>
          <a:lstStyle>
            <a:lvl1pPr indent="0" lvl="0" marL="0" marR="0" rtl="0" algn="l">
              <a:spcBef>
                <a:spcPts val="0"/>
              </a:spcBef>
              <a:buClr>
                <a:schemeClr val="dk1"/>
              </a:buClr>
              <a:buFont typeface="Calibri"/>
              <a:buNone/>
              <a:defRPr b="1" i="0" sz="4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9" name="Shape 29"/>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marR="0" rtl="0" algn="l">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1pPr>
            <a:lvl2pPr indent="0" lvl="1" marL="457200" marR="0" rtl="0" algn="l">
              <a:spcBef>
                <a:spcPts val="360"/>
              </a:spcBef>
              <a:buClr>
                <a:srgbClr val="888888"/>
              </a:buClr>
              <a:buFont typeface="Arial"/>
              <a:buNone/>
              <a:defRPr b="0" i="0" sz="1800" u="none" cap="none" strike="noStrike">
                <a:solidFill>
                  <a:srgbClr val="888888"/>
                </a:solidFill>
                <a:latin typeface="Calibri"/>
                <a:ea typeface="Calibri"/>
                <a:cs typeface="Calibri"/>
                <a:sym typeface="Calibri"/>
              </a:defRPr>
            </a:lvl2pPr>
            <a:lvl3pPr indent="0" lvl="2" marL="914400" marR="0" rtl="0" algn="l">
              <a:spcBef>
                <a:spcPts val="320"/>
              </a:spcBef>
              <a:buClr>
                <a:srgbClr val="888888"/>
              </a:buClr>
              <a:buFont typeface="Arial"/>
              <a:buNone/>
              <a:defRPr b="0" i="0" sz="1600" u="none" cap="none" strike="noStrike">
                <a:solidFill>
                  <a:srgbClr val="888888"/>
                </a:solidFill>
                <a:latin typeface="Calibri"/>
                <a:ea typeface="Calibri"/>
                <a:cs typeface="Calibri"/>
                <a:sym typeface="Calibri"/>
              </a:defRPr>
            </a:lvl3pPr>
            <a:lvl4pPr indent="0" lvl="3" marL="1371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4pPr>
            <a:lvl5pPr indent="0" lvl="4" marL="18288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5pPr>
            <a:lvl6pPr indent="0" lvl="5" marL="22860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6pPr>
            <a:lvl7pPr indent="0" lvl="6" marL="27432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7pPr>
            <a:lvl8pPr indent="0" lvl="7" marL="32004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8pPr>
            <a:lvl9pPr indent="0" lvl="8" marL="3657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9pPr>
          </a:lstStyle>
          <a:p/>
        </p:txBody>
      </p:sp>
      <p:sp>
        <p:nvSpPr>
          <p:cNvPr id="30" name="Shape 3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1" name="Shape 3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2" name="Shape 3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3" name="Shape 33"/>
        <p:cNvGrpSpPr/>
        <p:nvPr/>
      </p:nvGrpSpPr>
      <p:grpSpPr>
        <a:xfrm>
          <a:off x="0" y="0"/>
          <a:ext cx="0" cy="0"/>
          <a:chOff x="0" y="0"/>
          <a:chExt cx="0" cy="0"/>
        </a:xfrm>
      </p:grpSpPr>
      <p:sp>
        <p:nvSpPr>
          <p:cNvPr id="34" name="Shape 34"/>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5" name="Shape 35"/>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indent="-165100" lvl="0" marL="34290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6" name="Shape 36"/>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indent="-165100" lvl="0" marL="34290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7" name="Shape 3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8" name="Shape 3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9" name="Shape 3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0" name="Shape 40"/>
        <p:cNvGrpSpPr/>
        <p:nvPr/>
      </p:nvGrpSpPr>
      <p:grpSpPr>
        <a:xfrm>
          <a:off x="0" y="0"/>
          <a:ext cx="0" cy="0"/>
          <a:chOff x="0" y="0"/>
          <a:chExt cx="0" cy="0"/>
        </a:xfrm>
      </p:grpSpPr>
      <p:sp>
        <p:nvSpPr>
          <p:cNvPr id="41" name="Shape 41"/>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2" name="Shape 42"/>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marR="0" rtl="0" algn="l">
              <a:spcBef>
                <a:spcPts val="48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3" name="Shape 43"/>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44" name="Shape 44"/>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marR="0" rtl="0" algn="l">
              <a:spcBef>
                <a:spcPts val="48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5" name="Shape 45"/>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46" name="Shape 46"/>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7" name="Shape 47"/>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8" name="Shape 48"/>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9" name="Shape 49"/>
        <p:cNvGrpSpPr/>
        <p:nvPr/>
      </p:nvGrpSpPr>
      <p:grpSpPr>
        <a:xfrm>
          <a:off x="0" y="0"/>
          <a:ext cx="0" cy="0"/>
          <a:chOff x="0" y="0"/>
          <a:chExt cx="0" cy="0"/>
        </a:xfrm>
      </p:grpSpPr>
      <p:sp>
        <p:nvSpPr>
          <p:cNvPr id="50" name="Shape 50"/>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1" name="Shape 5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4" name="Shape 54"/>
        <p:cNvGrpSpPr/>
        <p:nvPr/>
      </p:nvGrpSpPr>
      <p:grpSpPr>
        <a:xfrm>
          <a:off x="0" y="0"/>
          <a:ext cx="0" cy="0"/>
          <a:chOff x="0" y="0"/>
          <a:chExt cx="0" cy="0"/>
        </a:xfrm>
      </p:grpSpPr>
      <p:sp>
        <p:nvSpPr>
          <p:cNvPr id="55" name="Shape 55"/>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6" name="Shape 5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7" name="Shape 57"/>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8" name="Shape 58"/>
        <p:cNvGrpSpPr/>
        <p:nvPr/>
      </p:nvGrpSpPr>
      <p:grpSpPr>
        <a:xfrm>
          <a:off x="0" y="0"/>
          <a:ext cx="0" cy="0"/>
          <a:chOff x="0" y="0"/>
          <a:chExt cx="0" cy="0"/>
        </a:xfrm>
      </p:grpSpPr>
      <p:sp>
        <p:nvSpPr>
          <p:cNvPr id="59" name="Shape 59"/>
          <p:cNvSpPr txBox="1"/>
          <p:nvPr>
            <p:ph type="title"/>
          </p:nvPr>
        </p:nvSpPr>
        <p:spPr>
          <a:xfrm>
            <a:off x="457200" y="273050"/>
            <a:ext cx="3008313" cy="1162049"/>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0" name="Shape 60"/>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61" name="Shape 61"/>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marR="0" rtl="0" algn="l">
              <a:spcBef>
                <a:spcPts val="280"/>
              </a:spcBef>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62" name="Shape 62"/>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3" name="Shape 6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4" name="Shape 64"/>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5" name="Shape 65"/>
        <p:cNvGrpSpPr/>
        <p:nvPr/>
      </p:nvGrpSpPr>
      <p:grpSpPr>
        <a:xfrm>
          <a:off x="0" y="0"/>
          <a:ext cx="0" cy="0"/>
          <a:chOff x="0" y="0"/>
          <a:chExt cx="0" cy="0"/>
        </a:xfrm>
      </p:grpSpPr>
      <p:sp>
        <p:nvSpPr>
          <p:cNvPr id="66" name="Shape 66"/>
          <p:cNvSpPr txBox="1"/>
          <p:nvPr>
            <p:ph type="title"/>
          </p:nvPr>
        </p:nvSpPr>
        <p:spPr>
          <a:xfrm>
            <a:off x="1792288" y="4800600"/>
            <a:ext cx="5486399" cy="566737"/>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7" name="Shape 67"/>
          <p:cNvSpPr/>
          <p:nvPr>
            <p:ph idx="2" type="pic"/>
          </p:nvPr>
        </p:nvSpPr>
        <p:spPr>
          <a:xfrm>
            <a:off x="1792288" y="612775"/>
            <a:ext cx="5486399" cy="4114800"/>
          </a:xfrm>
          <a:prstGeom prst="rect">
            <a:avLst/>
          </a:prstGeom>
          <a:noFill/>
          <a:ln>
            <a:noFill/>
          </a:ln>
        </p:spPr>
        <p:txBody>
          <a:bodyPr anchorCtr="0" anchor="t" bIns="91425" lIns="91425" rIns="91425" tIns="91425"/>
          <a:lstStyle>
            <a:lvl1pPr indent="0" lvl="0" marL="0" marR="0" rtl="0" algn="l">
              <a:spcBef>
                <a:spcPts val="640"/>
              </a:spcBef>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68" name="Shape 68"/>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marR="0" rtl="0" algn="l">
              <a:spcBef>
                <a:spcPts val="280"/>
              </a:spcBef>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69" name="Shape 69"/>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0" name="Shape 70"/>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1" name="Shape 71"/>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DDEBCF"/>
            </a:gs>
            <a:gs pos="83000">
              <a:srgbClr val="8CB670"/>
            </a:gs>
            <a:gs pos="100000">
              <a:srgbClr val="156B13"/>
            </a:gs>
          </a:gsLst>
          <a:lin ang="5400000" scaled="0"/>
        </a:gradFill>
      </p:bgPr>
    </p:bg>
    <p:spTree>
      <p:nvGrpSpPr>
        <p:cNvPr id="9" name="Shape 9"/>
        <p:cNvGrpSpPr/>
        <p:nvPr/>
      </p:nvGrpSpPr>
      <p:grpSpPr>
        <a:xfrm>
          <a:off x="0" y="0"/>
          <a:ext cx="0" cy="0"/>
          <a:chOff x="0" y="0"/>
          <a:chExt cx="0" cy="0"/>
        </a:xfrm>
      </p:grpSpPr>
      <p:sp>
        <p:nvSpPr>
          <p:cNvPr id="10" name="Shape 10"/>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 name="Shape 11"/>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Shape 12"/>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3" name="Shape 1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4" name="Shape 14"/>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png"/><Relationship Id="rId4" Type="http://schemas.openxmlformats.org/officeDocument/2006/relationships/image" Target="../media/image0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0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04.png"/><Relationship Id="rId4" Type="http://schemas.openxmlformats.org/officeDocument/2006/relationships/image" Target="../media/image0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mailto:niwotshow@gmail.com" TargetMode="External"/><Relationship Id="rId4" Type="http://schemas.openxmlformats.org/officeDocument/2006/relationships/image" Target="../media/image0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0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0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0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01.png"/><Relationship Id="rId4" Type="http://schemas.openxmlformats.org/officeDocument/2006/relationships/image" Target="../media/image0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http://niwotelementaryptac.weebly.com/uploads/2/4/6/4/24647699/nesptacbylawsupdate2017_complete.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rgbClr val="008000"/>
              </a:buClr>
              <a:buSzPct val="25000"/>
              <a:buFont typeface="Calibri"/>
              <a:buNone/>
            </a:pPr>
            <a:r>
              <a:rPr b="1" i="0" lang="en-US" sz="4400" u="none" cap="none" strike="noStrike">
                <a:solidFill>
                  <a:srgbClr val="008000"/>
                </a:solidFill>
                <a:latin typeface="Calibri"/>
                <a:ea typeface="Calibri"/>
                <a:cs typeface="Calibri"/>
                <a:sym typeface="Calibri"/>
              </a:rPr>
              <a:t>Everything We Do Is For The Kids!</a:t>
            </a:r>
          </a:p>
        </p:txBody>
      </p:sp>
      <p:pic>
        <p:nvPicPr>
          <p:cNvPr id="89" name="Shape 89"/>
          <p:cNvPicPr preferRelativeResize="0"/>
          <p:nvPr>
            <p:ph idx="1" type="body"/>
          </p:nvPr>
        </p:nvPicPr>
        <p:blipFill rotWithShape="1">
          <a:blip r:embed="rId3">
            <a:alphaModFix/>
          </a:blip>
          <a:srcRect b="0" l="0" r="0" t="0"/>
          <a:stretch/>
        </p:blipFill>
        <p:spPr>
          <a:xfrm>
            <a:off x="2750560" y="3020874"/>
            <a:ext cx="3387003" cy="2919318"/>
          </a:xfrm>
          <a:prstGeom prst="rect">
            <a:avLst/>
          </a:prstGeom>
          <a:noFill/>
          <a:ln>
            <a:noFill/>
          </a:ln>
        </p:spPr>
      </p:pic>
      <p:pic>
        <p:nvPicPr>
          <p:cNvPr descr="Displaying PTAC_LOGO 72.jpg" id="90" name="Shape 90"/>
          <p:cNvPicPr preferRelativeResize="0"/>
          <p:nvPr/>
        </p:nvPicPr>
        <p:blipFill rotWithShape="1">
          <a:blip r:embed="rId4">
            <a:alphaModFix/>
          </a:blip>
          <a:srcRect b="0" l="0" r="0" t="0"/>
          <a:stretch/>
        </p:blipFill>
        <p:spPr>
          <a:xfrm>
            <a:off x="2750560" y="1740967"/>
            <a:ext cx="3387003" cy="127990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 name="Shape 145"/>
        <p:cNvGrpSpPr/>
        <p:nvPr/>
      </p:nvGrpSpPr>
      <p:grpSpPr>
        <a:xfrm>
          <a:off x="0" y="0"/>
          <a:ext cx="0" cy="0"/>
          <a:chOff x="0" y="0"/>
          <a:chExt cx="0" cy="0"/>
        </a:xfrm>
      </p:grpSpPr>
      <p:sp>
        <p:nvSpPr>
          <p:cNvPr id="146" name="Shape 146"/>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rgbClr val="008000"/>
              </a:buClr>
              <a:buSzPct val="25000"/>
              <a:buFont typeface="Calibri"/>
              <a:buNone/>
            </a:pPr>
            <a:r>
              <a:rPr b="1" i="0" lang="en-US" sz="4400" u="none" cap="none" strike="noStrike">
                <a:solidFill>
                  <a:srgbClr val="008000"/>
                </a:solidFill>
                <a:latin typeface="Calibri"/>
                <a:ea typeface="Calibri"/>
                <a:cs typeface="Calibri"/>
                <a:sym typeface="Calibri"/>
              </a:rPr>
              <a:t>Financial Report</a:t>
            </a:r>
          </a:p>
        </p:txBody>
      </p:sp>
      <p:sp>
        <p:nvSpPr>
          <p:cNvPr id="147" name="Shape 147"/>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dk1"/>
              </a:buClr>
              <a:buSzPct val="25000"/>
              <a:buFont typeface="Arial"/>
              <a:buNone/>
            </a:pPr>
            <a:r>
              <a:rPr b="1" i="0" lang="en-US" sz="3200" u="none" cap="none" strike="noStrike">
                <a:solidFill>
                  <a:schemeClr val="dk1"/>
                </a:solidFill>
                <a:latin typeface="Calibri"/>
                <a:ea typeface="Calibri"/>
                <a:cs typeface="Calibri"/>
                <a:sym typeface="Calibri"/>
              </a:rPr>
              <a:t>Balance Sheet as of 2/21/2017	</a:t>
            </a:r>
          </a:p>
          <a:p>
            <a:pPr indent="0" lvl="0" marL="0" marR="0" rtl="0" algn="l">
              <a:spcBef>
                <a:spcPts val="640"/>
              </a:spcBef>
              <a:spcAft>
                <a:spcPts val="0"/>
              </a:spcAft>
              <a:buClr>
                <a:schemeClr val="dk1"/>
              </a:buClr>
              <a:buSzPct val="25000"/>
              <a:buFont typeface="Arial"/>
              <a:buNone/>
            </a:pPr>
            <a:r>
              <a:t/>
            </a:r>
            <a:endParaRPr b="1" i="0" sz="3200" u="none" cap="none" strike="noStrike">
              <a:solidFill>
                <a:schemeClr val="dk1"/>
              </a:solidFill>
              <a:latin typeface="Calibri"/>
              <a:ea typeface="Calibri"/>
              <a:cs typeface="Calibri"/>
              <a:sym typeface="Calibri"/>
            </a:endParaRPr>
          </a:p>
          <a:p>
            <a:pPr indent="0" lvl="0" marL="0" marR="0" rtl="0" algn="l">
              <a:spcBef>
                <a:spcPts val="640"/>
              </a:spcBef>
              <a:spcAft>
                <a:spcPts val="0"/>
              </a:spcAft>
              <a:buClr>
                <a:schemeClr val="dk1"/>
              </a:buClr>
              <a:buSzPct val="25000"/>
              <a:buFont typeface="Arial"/>
              <a:buNone/>
            </a:pPr>
            <a:r>
              <a:rPr b="0" i="0" lang="en-US" sz="3200" u="none" cap="none" strike="noStrike">
                <a:solidFill>
                  <a:schemeClr val="dk1"/>
                </a:solidFill>
                <a:latin typeface="Calibri"/>
                <a:ea typeface="Calibri"/>
                <a:cs typeface="Calibri"/>
                <a:sym typeface="Calibri"/>
              </a:rPr>
              <a:t>Checking 				$48,373.03</a:t>
            </a:r>
          </a:p>
          <a:p>
            <a:pPr indent="0" lvl="0" marL="0" marR="0" rtl="0" algn="l">
              <a:spcBef>
                <a:spcPts val="640"/>
              </a:spcBef>
              <a:spcAft>
                <a:spcPts val="0"/>
              </a:spcAft>
              <a:buClr>
                <a:schemeClr val="dk1"/>
              </a:buClr>
              <a:buSzPct val="25000"/>
              <a:buFont typeface="Arial"/>
              <a:buNone/>
            </a:pPr>
            <a:r>
              <a:rPr b="0" i="0" lang="en-US" sz="3200" u="none" cap="none" strike="noStrike">
                <a:solidFill>
                  <a:schemeClr val="dk1"/>
                </a:solidFill>
                <a:latin typeface="Calibri"/>
                <a:ea typeface="Calibri"/>
                <a:cs typeface="Calibri"/>
                <a:sym typeface="Calibri"/>
              </a:rPr>
              <a:t>Money Market Reserve 	$13,691.09</a:t>
            </a:r>
          </a:p>
          <a:p>
            <a:pPr indent="0" lvl="0" marL="0" marR="0" rtl="0" algn="l">
              <a:spcBef>
                <a:spcPts val="640"/>
              </a:spcBef>
              <a:spcAft>
                <a:spcPts val="0"/>
              </a:spcAft>
              <a:buClr>
                <a:schemeClr val="dk1"/>
              </a:buClr>
              <a:buSzPct val="25000"/>
              <a:buFont typeface="Arial"/>
              <a:buNone/>
            </a:pPr>
            <a:r>
              <a:rPr b="0" i="0" lang="en-US" sz="3200" u="none" cap="none" strike="noStrike">
                <a:solidFill>
                  <a:schemeClr val="dk1"/>
                </a:solidFill>
                <a:latin typeface="Calibri"/>
                <a:ea typeface="Calibri"/>
                <a:cs typeface="Calibri"/>
                <a:sym typeface="Calibri"/>
              </a:rPr>
              <a:t>Science Garden 			</a:t>
            </a:r>
            <a:r>
              <a:rPr b="0" i="0" lang="en-US" sz="3200" u="sng" cap="none" strike="noStrike">
                <a:solidFill>
                  <a:schemeClr val="dk1"/>
                </a:solidFill>
                <a:latin typeface="Calibri"/>
                <a:ea typeface="Calibri"/>
                <a:cs typeface="Calibri"/>
                <a:sym typeface="Calibri"/>
              </a:rPr>
              <a:t>      $899.67</a:t>
            </a:r>
          </a:p>
          <a:p>
            <a:pPr indent="0" lvl="0" marL="0" marR="0" rtl="0" algn="l">
              <a:spcBef>
                <a:spcPts val="640"/>
              </a:spcBef>
              <a:buClr>
                <a:schemeClr val="dk1"/>
              </a:buClr>
              <a:buSzPct val="25000"/>
              <a:buFont typeface="Arial"/>
              <a:buNone/>
            </a:pPr>
            <a:r>
              <a:rPr b="0" i="0" lang="en-US" sz="3200" u="none" cap="none" strike="noStrike">
                <a:solidFill>
                  <a:schemeClr val="dk1"/>
                </a:solidFill>
                <a:latin typeface="Calibri"/>
                <a:ea typeface="Calibri"/>
                <a:cs typeface="Calibri"/>
                <a:sym typeface="Calibri"/>
              </a:rPr>
              <a:t>Total: 				$62,693.79</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x="0" y="0"/>
          <a:ext cx="0" cy="0"/>
          <a:chOff x="0" y="0"/>
          <a:chExt cx="0" cy="0"/>
        </a:xfrm>
      </p:grpSpPr>
      <p:sp>
        <p:nvSpPr>
          <p:cNvPr id="152" name="Shape 152"/>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rgbClr val="008000"/>
              </a:buClr>
              <a:buSzPct val="25000"/>
              <a:buFont typeface="Calibri"/>
              <a:buNone/>
            </a:pPr>
            <a:r>
              <a:rPr b="1" i="0" lang="en-US" sz="3959" u="none" cap="none" strike="noStrike">
                <a:solidFill>
                  <a:srgbClr val="008000"/>
                </a:solidFill>
                <a:latin typeface="Calibri"/>
                <a:ea typeface="Calibri"/>
                <a:cs typeface="Calibri"/>
                <a:sym typeface="Calibri"/>
              </a:rPr>
              <a:t>Net Income </a:t>
            </a:r>
            <a:br>
              <a:rPr b="1" i="0" lang="en-US" sz="3959" u="none" cap="none" strike="noStrike">
                <a:solidFill>
                  <a:srgbClr val="008000"/>
                </a:solidFill>
                <a:latin typeface="Calibri"/>
                <a:ea typeface="Calibri"/>
                <a:cs typeface="Calibri"/>
                <a:sym typeface="Calibri"/>
              </a:rPr>
            </a:br>
            <a:r>
              <a:rPr b="1" i="0" lang="en-US" sz="3959" u="none" cap="none" strike="noStrike">
                <a:solidFill>
                  <a:srgbClr val="008000"/>
                </a:solidFill>
                <a:latin typeface="Calibri"/>
                <a:ea typeface="Calibri"/>
                <a:cs typeface="Calibri"/>
                <a:sym typeface="Calibri"/>
              </a:rPr>
              <a:t>7/1/16 – 2/21/17</a:t>
            </a:r>
          </a:p>
        </p:txBody>
      </p:sp>
      <p:sp>
        <p:nvSpPr>
          <p:cNvPr id="153" name="Shape 153"/>
          <p:cNvSpPr txBox="1"/>
          <p:nvPr>
            <p:ph idx="1" type="body"/>
          </p:nvPr>
        </p:nvSpPr>
        <p:spPr>
          <a:xfrm>
            <a:off x="457200" y="1253613"/>
            <a:ext cx="8229600" cy="5501148"/>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Arial"/>
              <a:buNone/>
            </a:pPr>
            <a:r>
              <a:t/>
            </a:r>
            <a:endParaRPr b="0" i="0" sz="2800" u="none" cap="none" strike="noStrike">
              <a:solidFill>
                <a:schemeClr val="dk1"/>
              </a:solidFill>
              <a:latin typeface="Calibri"/>
              <a:ea typeface="Calibri"/>
              <a:cs typeface="Calibri"/>
              <a:sym typeface="Calibri"/>
            </a:endParaRPr>
          </a:p>
          <a:p>
            <a:pPr indent="-342900" lvl="0" marL="342900" marR="0" rtl="0" algn="l">
              <a:spcBef>
                <a:spcPts val="560"/>
              </a:spcBef>
              <a:spcAft>
                <a:spcPts val="0"/>
              </a:spcAft>
              <a:buClr>
                <a:schemeClr val="dk1"/>
              </a:buClr>
              <a:buSzPct val="100000"/>
              <a:buFont typeface="Arial"/>
              <a:buNone/>
            </a:pPr>
            <a:r>
              <a:t/>
            </a:r>
            <a:endParaRPr b="0" i="0" sz="2800" u="none" cap="none" strike="noStrike">
              <a:solidFill>
                <a:schemeClr val="dk1"/>
              </a:solidFill>
              <a:latin typeface="Calibri"/>
              <a:ea typeface="Calibri"/>
              <a:cs typeface="Calibri"/>
              <a:sym typeface="Calibri"/>
            </a:endParaRPr>
          </a:p>
          <a:p>
            <a:pPr indent="-342900" lvl="0" marL="342900" marR="0" rtl="0" algn="l">
              <a:spcBef>
                <a:spcPts val="56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     Cougar Campaign: 		$41,921.05</a:t>
            </a:r>
          </a:p>
          <a:p>
            <a:pPr indent="-342900" lvl="0" marL="342900" marR="0" rtl="0" algn="l">
              <a:spcBef>
                <a:spcPts val="56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     Grocery Cards 		  $2,571.96</a:t>
            </a:r>
          </a:p>
          <a:p>
            <a:pPr indent="-342900" lvl="0" marL="342900" marR="0" rtl="0" algn="l">
              <a:spcBef>
                <a:spcPts val="56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     Book Fairs			  $4,216.74</a:t>
            </a:r>
          </a:p>
          <a:p>
            <a:pPr indent="-342900" lvl="0" marL="342900" marR="0" rtl="0" algn="l">
              <a:spcBef>
                <a:spcPts val="56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     Spirit Wear 			  $2,771.62</a:t>
            </a:r>
          </a:p>
          <a:p>
            <a:pPr indent="-342900" lvl="0" marL="342900" marR="0" rtl="0" algn="l">
              <a:spcBef>
                <a:spcPts val="56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     Niwot Trot 			  $3,786.33</a:t>
            </a:r>
          </a:p>
          <a:p>
            <a:pPr indent="-342900" lvl="0" marL="342900" marR="0" rtl="0" algn="l">
              <a:spcBef>
                <a:spcPts val="56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     Directory 			  $8,223.83</a:t>
            </a:r>
          </a:p>
          <a:p>
            <a:pPr indent="-342900" lvl="0" marL="342900" marR="0" rtl="0" algn="l">
              <a:spcBef>
                <a:spcPts val="56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     Dining for Dollars 		  $1.377.30</a:t>
            </a:r>
          </a:p>
          <a:p>
            <a:pPr indent="-342900" lvl="0" marL="342900" marR="0" rtl="0" algn="l">
              <a:spcBef>
                <a:spcPts val="560"/>
              </a:spcBef>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     Online Shopping 		      $219.43</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7" name="Shape 157"/>
        <p:cNvGrpSpPr/>
        <p:nvPr/>
      </p:nvGrpSpPr>
      <p:grpSpPr>
        <a:xfrm>
          <a:off x="0" y="0"/>
          <a:ext cx="0" cy="0"/>
          <a:chOff x="0" y="0"/>
          <a:chExt cx="0" cy="0"/>
        </a:xfrm>
      </p:grpSpPr>
      <p:sp>
        <p:nvSpPr>
          <p:cNvPr id="158" name="Shape 158"/>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rgbClr val="008000"/>
              </a:buClr>
              <a:buSzPct val="25000"/>
              <a:buFont typeface="Calibri"/>
              <a:buNone/>
            </a:pPr>
            <a:r>
              <a:rPr b="1" i="0" lang="en-US" sz="3959" u="none" cap="none" strike="noStrike">
                <a:solidFill>
                  <a:srgbClr val="008000"/>
                </a:solidFill>
                <a:latin typeface="Calibri"/>
                <a:ea typeface="Calibri"/>
                <a:cs typeface="Calibri"/>
                <a:sym typeface="Calibri"/>
              </a:rPr>
              <a:t>Expenditure Highlights</a:t>
            </a:r>
            <a:br>
              <a:rPr b="1" i="0" lang="en-US" sz="3959" u="none" cap="none" strike="noStrike">
                <a:solidFill>
                  <a:srgbClr val="008000"/>
                </a:solidFill>
                <a:latin typeface="Calibri"/>
                <a:ea typeface="Calibri"/>
                <a:cs typeface="Calibri"/>
                <a:sym typeface="Calibri"/>
              </a:rPr>
            </a:br>
            <a:r>
              <a:rPr b="1" i="0" lang="en-US" sz="3959" u="none" cap="none" strike="noStrike">
                <a:solidFill>
                  <a:srgbClr val="008000"/>
                </a:solidFill>
                <a:latin typeface="Calibri"/>
                <a:ea typeface="Calibri"/>
                <a:cs typeface="Calibri"/>
                <a:sym typeface="Calibri"/>
              </a:rPr>
              <a:t> 7/1/16 – 2/21/17</a:t>
            </a:r>
          </a:p>
        </p:txBody>
      </p:sp>
      <p:sp>
        <p:nvSpPr>
          <p:cNvPr id="159" name="Shape 159"/>
          <p:cNvSpPr txBox="1"/>
          <p:nvPr>
            <p:ph idx="1" type="body"/>
          </p:nvPr>
        </p:nvSpPr>
        <p:spPr>
          <a:xfrm>
            <a:off x="353961" y="1592825"/>
            <a:ext cx="8495070" cy="511768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dk1"/>
              </a:buClr>
              <a:buSzPct val="25000"/>
              <a:buFont typeface="Arial"/>
              <a:buNone/>
            </a:pPr>
            <a:r>
              <a:t/>
            </a:r>
            <a:endParaRPr b="1" i="0" sz="2800" u="none" cap="none" strike="noStrike">
              <a:solidFill>
                <a:schemeClr val="dk1"/>
              </a:solidFill>
              <a:latin typeface="Calibri"/>
              <a:ea typeface="Calibri"/>
              <a:cs typeface="Calibri"/>
              <a:sym typeface="Calibri"/>
            </a:endParaRPr>
          </a:p>
          <a:p>
            <a:pPr indent="-342900" lvl="0" marL="342900" marR="0" rtl="0" algn="l">
              <a:spcBef>
                <a:spcPts val="56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     Teacher &amp; Staff Support 	           $31,188.98</a:t>
            </a:r>
          </a:p>
          <a:p>
            <a:pPr indent="-342900" lvl="0" marL="342900" marR="0" rtl="0" algn="l">
              <a:spcBef>
                <a:spcPts val="56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     Science Garden Arch 		  $1,041.04</a:t>
            </a:r>
          </a:p>
          <a:p>
            <a:pPr indent="-342900" lvl="0" marL="342900" marR="0" rtl="0" algn="l">
              <a:spcBef>
                <a:spcPts val="56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     Niwot Trot 				  $4,177.25</a:t>
            </a:r>
          </a:p>
          <a:p>
            <a:pPr indent="-342900" lvl="0" marL="342900" marR="0" rtl="0" algn="l">
              <a:spcBef>
                <a:spcPts val="56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     Young AmeriTowne 			     $796.38</a:t>
            </a:r>
          </a:p>
          <a:p>
            <a:pPr indent="-342900" lvl="0" marL="342900" marR="0" rtl="0" algn="l">
              <a:spcBef>
                <a:spcPts val="56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     Directory 				  $3,901.98</a:t>
            </a:r>
          </a:p>
          <a:p>
            <a:pPr indent="-342900" lvl="0" marL="342900" marR="0" rtl="0" algn="l">
              <a:spcBef>
                <a:spcPts val="56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     Artist in Residence 			  $1,700.00</a:t>
            </a:r>
          </a:p>
          <a:p>
            <a:pPr indent="-342900" lvl="0" marL="342900" marR="0" rtl="0" algn="l">
              <a:spcBef>
                <a:spcPts val="560"/>
              </a:spcBef>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     Spirit Wear 			             $1,377.64</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3" name="Shape 163"/>
        <p:cNvGrpSpPr/>
        <p:nvPr/>
      </p:nvGrpSpPr>
      <p:grpSpPr>
        <a:xfrm>
          <a:off x="0" y="0"/>
          <a:ext cx="0" cy="0"/>
          <a:chOff x="0" y="0"/>
          <a:chExt cx="0" cy="0"/>
        </a:xfrm>
      </p:grpSpPr>
      <p:sp>
        <p:nvSpPr>
          <p:cNvPr id="164" name="Shape 164"/>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rgbClr val="008000"/>
              </a:buClr>
              <a:buSzPct val="25000"/>
              <a:buFont typeface="Calibri"/>
              <a:buNone/>
            </a:pPr>
            <a:r>
              <a:rPr b="1" i="0" lang="en-US" sz="4400" u="none" cap="none" strike="noStrike">
                <a:solidFill>
                  <a:srgbClr val="008000"/>
                </a:solidFill>
                <a:latin typeface="Calibri"/>
                <a:ea typeface="Calibri"/>
                <a:cs typeface="Calibri"/>
                <a:sym typeface="Calibri"/>
              </a:rPr>
              <a:t>Filled Committee Chair Positions</a:t>
            </a:r>
          </a:p>
        </p:txBody>
      </p:sp>
      <p:sp>
        <p:nvSpPr>
          <p:cNvPr id="165" name="Shape 165"/>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a:p>
            <a:pPr indent="-342900" lvl="0" marL="342900" marR="0" rtl="0" algn="l">
              <a:spcBef>
                <a:spcPts val="64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Volunteer Coordinator – Jenn Porter</a:t>
            </a:r>
          </a:p>
          <a:p>
            <a:pPr indent="-342900" lvl="0" marL="342900" marR="0" rtl="0" algn="l">
              <a:spcBef>
                <a:spcPts val="64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Dining for Dollars – Angela Hudgins</a:t>
            </a:r>
          </a:p>
          <a:p>
            <a:pPr indent="-342900" lvl="0" marL="342900" marR="0" rtl="0" algn="l">
              <a:spcBef>
                <a:spcPts val="64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School Supplies – Nikki Lee</a:t>
            </a:r>
          </a:p>
          <a:p>
            <a:pPr indent="-285750" lvl="1" marL="742950" marR="0" rtl="0" algn="l">
              <a:spcBef>
                <a:spcPts val="56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Room Parent Coordinator</a:t>
            </a:r>
          </a:p>
          <a:p>
            <a:pPr indent="-342900" lvl="0" marL="342900" marR="0" rtl="0" algn="l">
              <a:spcBef>
                <a:spcPts val="640"/>
              </a:spcBef>
              <a:spcAft>
                <a:spcPts val="0"/>
              </a:spcAft>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a:p>
            <a:pPr indent="-342900" lvl="0" marL="342900" marR="0" rtl="0" algn="l">
              <a:spcBef>
                <a:spcPts val="640"/>
              </a:spcBef>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9" name="Shape 169"/>
        <p:cNvGrpSpPr/>
        <p:nvPr/>
      </p:nvGrpSpPr>
      <p:grpSpPr>
        <a:xfrm>
          <a:off x="0" y="0"/>
          <a:ext cx="0" cy="0"/>
          <a:chOff x="0" y="0"/>
          <a:chExt cx="0" cy="0"/>
        </a:xfrm>
      </p:grpSpPr>
      <p:sp>
        <p:nvSpPr>
          <p:cNvPr id="170" name="Shape 170"/>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rgbClr val="008000"/>
              </a:buClr>
              <a:buSzPct val="25000"/>
              <a:buFont typeface="Calibri"/>
              <a:buNone/>
            </a:pPr>
            <a:r>
              <a:rPr b="1" i="0" lang="en-US" sz="4400" u="none" cap="none" strike="noStrike">
                <a:solidFill>
                  <a:srgbClr val="008000"/>
                </a:solidFill>
                <a:latin typeface="Calibri"/>
                <a:ea typeface="Calibri"/>
                <a:cs typeface="Calibri"/>
                <a:sym typeface="Calibri"/>
              </a:rPr>
              <a:t>Upcoming Events</a:t>
            </a:r>
          </a:p>
        </p:txBody>
      </p:sp>
      <p:sp>
        <p:nvSpPr>
          <p:cNvPr id="171" name="Shape 171"/>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dk1"/>
              </a:buClr>
              <a:buSzPct val="101818"/>
              <a:buFont typeface="Arial"/>
              <a:buChar char="•"/>
            </a:pPr>
            <a:r>
              <a:rPr b="1" i="0" lang="en-US" sz="2240" u="none" cap="none" strike="noStrike">
                <a:solidFill>
                  <a:schemeClr val="dk1"/>
                </a:solidFill>
                <a:latin typeface="Calibri"/>
                <a:ea typeface="Calibri"/>
                <a:cs typeface="Calibri"/>
                <a:sym typeface="Calibri"/>
              </a:rPr>
              <a:t>Preschool Teacher Appreciation Breakfast</a:t>
            </a:r>
          </a:p>
          <a:p>
            <a:pPr indent="-285750" lvl="1" marL="742950" marR="0" rtl="0" algn="l">
              <a:lnSpc>
                <a:spcPct val="80000"/>
              </a:lnSpc>
              <a:spcBef>
                <a:spcPts val="392"/>
              </a:spcBef>
              <a:spcAft>
                <a:spcPts val="0"/>
              </a:spcAft>
              <a:buClr>
                <a:schemeClr val="dk1"/>
              </a:buClr>
              <a:buSzPct val="98000"/>
              <a:buFont typeface="Arial"/>
              <a:buChar char="–"/>
            </a:pPr>
            <a:r>
              <a:rPr b="0" i="0" lang="en-US" sz="1960" u="none" cap="none" strike="noStrike">
                <a:solidFill>
                  <a:schemeClr val="dk1"/>
                </a:solidFill>
                <a:latin typeface="Calibri"/>
                <a:ea typeface="Calibri"/>
                <a:cs typeface="Calibri"/>
                <a:sym typeface="Calibri"/>
              </a:rPr>
              <a:t>February 23rd</a:t>
            </a:r>
          </a:p>
          <a:p>
            <a:pPr indent="-342900" lvl="0" marL="342900" marR="0" rtl="0" algn="l">
              <a:lnSpc>
                <a:spcPct val="80000"/>
              </a:lnSpc>
              <a:spcBef>
                <a:spcPts val="448"/>
              </a:spcBef>
              <a:spcAft>
                <a:spcPts val="0"/>
              </a:spcAft>
              <a:buClr>
                <a:schemeClr val="dk1"/>
              </a:buClr>
              <a:buSzPct val="101818"/>
              <a:buFont typeface="Arial"/>
              <a:buChar char="•"/>
            </a:pPr>
            <a:r>
              <a:rPr b="1" i="0" lang="en-US" sz="2240" u="none" cap="none" strike="noStrike">
                <a:solidFill>
                  <a:schemeClr val="dk1"/>
                </a:solidFill>
                <a:latin typeface="Calibri"/>
                <a:ea typeface="Calibri"/>
                <a:cs typeface="Calibri"/>
                <a:sym typeface="Calibri"/>
              </a:rPr>
              <a:t>Dining for Dollar$ - Proto’s Pizzeria Napoletana</a:t>
            </a:r>
          </a:p>
          <a:p>
            <a:pPr indent="-285750" lvl="1" marL="742950" marR="0" rtl="0" algn="l">
              <a:lnSpc>
                <a:spcPct val="80000"/>
              </a:lnSpc>
              <a:spcBef>
                <a:spcPts val="392"/>
              </a:spcBef>
              <a:spcAft>
                <a:spcPts val="0"/>
              </a:spcAft>
              <a:buClr>
                <a:schemeClr val="dk1"/>
              </a:buClr>
              <a:buSzPct val="98000"/>
              <a:buFont typeface="Arial"/>
              <a:buChar char="–"/>
            </a:pPr>
            <a:r>
              <a:rPr b="0" i="0" lang="en-US" sz="1960" u="none" cap="none" strike="noStrike">
                <a:solidFill>
                  <a:schemeClr val="dk1"/>
                </a:solidFill>
                <a:latin typeface="Calibri"/>
                <a:ea typeface="Calibri"/>
                <a:cs typeface="Calibri"/>
                <a:sym typeface="Calibri"/>
              </a:rPr>
              <a:t>February 28th</a:t>
            </a:r>
          </a:p>
          <a:p>
            <a:pPr indent="-342900" lvl="0" marL="342900" marR="0" rtl="0" algn="l">
              <a:lnSpc>
                <a:spcPct val="80000"/>
              </a:lnSpc>
              <a:spcBef>
                <a:spcPts val="448"/>
              </a:spcBef>
              <a:spcAft>
                <a:spcPts val="0"/>
              </a:spcAft>
              <a:buClr>
                <a:schemeClr val="dk1"/>
              </a:buClr>
              <a:buSzPct val="101818"/>
              <a:buFont typeface="Arial"/>
              <a:buChar char="•"/>
            </a:pPr>
            <a:r>
              <a:rPr b="1" i="0" lang="en-US" sz="2240" u="none" cap="none" strike="noStrike">
                <a:solidFill>
                  <a:schemeClr val="dk1"/>
                </a:solidFill>
                <a:latin typeface="Calibri"/>
                <a:ea typeface="Calibri"/>
                <a:cs typeface="Calibri"/>
                <a:sym typeface="Calibri"/>
              </a:rPr>
              <a:t>Mwebaza Used Children’s Book and Toys Sale</a:t>
            </a:r>
          </a:p>
          <a:p>
            <a:pPr indent="-285750" lvl="1" marL="742950" marR="0" rtl="0" algn="l">
              <a:lnSpc>
                <a:spcPct val="80000"/>
              </a:lnSpc>
              <a:spcBef>
                <a:spcPts val="392"/>
              </a:spcBef>
              <a:spcAft>
                <a:spcPts val="0"/>
              </a:spcAft>
              <a:buClr>
                <a:schemeClr val="dk1"/>
              </a:buClr>
              <a:buSzPct val="98000"/>
              <a:buFont typeface="Arial"/>
              <a:buChar char="–"/>
            </a:pPr>
            <a:r>
              <a:rPr b="0" i="0" lang="en-US" sz="1960" u="none" cap="none" strike="noStrike">
                <a:solidFill>
                  <a:schemeClr val="dk1"/>
                </a:solidFill>
                <a:latin typeface="Calibri"/>
                <a:ea typeface="Calibri"/>
                <a:cs typeface="Calibri"/>
                <a:sym typeface="Calibri"/>
              </a:rPr>
              <a:t>March 1st</a:t>
            </a:r>
          </a:p>
          <a:p>
            <a:pPr indent="-342900" lvl="0" marL="342900" marR="0" rtl="0" algn="l">
              <a:lnSpc>
                <a:spcPct val="80000"/>
              </a:lnSpc>
              <a:spcBef>
                <a:spcPts val="448"/>
              </a:spcBef>
              <a:spcAft>
                <a:spcPts val="0"/>
              </a:spcAft>
              <a:buClr>
                <a:schemeClr val="dk1"/>
              </a:buClr>
              <a:buSzPct val="101818"/>
              <a:buFont typeface="Arial"/>
              <a:buChar char="•"/>
            </a:pPr>
            <a:r>
              <a:rPr b="1" i="0" lang="en-US" sz="2240" u="none" cap="none" strike="noStrike">
                <a:solidFill>
                  <a:schemeClr val="dk1"/>
                </a:solidFill>
                <a:latin typeface="Calibri"/>
                <a:ea typeface="Calibri"/>
                <a:cs typeface="Calibri"/>
                <a:sym typeface="Calibri"/>
              </a:rPr>
              <a:t>Talent Show</a:t>
            </a:r>
          </a:p>
          <a:p>
            <a:pPr indent="-285750" lvl="1" marL="742950" marR="0" rtl="0" algn="l">
              <a:lnSpc>
                <a:spcPct val="80000"/>
              </a:lnSpc>
              <a:spcBef>
                <a:spcPts val="392"/>
              </a:spcBef>
              <a:spcAft>
                <a:spcPts val="0"/>
              </a:spcAft>
              <a:buClr>
                <a:schemeClr val="dk1"/>
              </a:buClr>
              <a:buSzPct val="98000"/>
              <a:buFont typeface="Arial"/>
              <a:buChar char="–"/>
            </a:pPr>
            <a:r>
              <a:rPr b="0" i="0" lang="en-US" sz="1960" u="none" cap="none" strike="noStrike">
                <a:solidFill>
                  <a:schemeClr val="dk1"/>
                </a:solidFill>
                <a:latin typeface="Calibri"/>
                <a:ea typeface="Calibri"/>
                <a:cs typeface="Calibri"/>
                <a:sym typeface="Calibri"/>
              </a:rPr>
              <a:t>March 23rd</a:t>
            </a:r>
          </a:p>
          <a:p>
            <a:pPr indent="-342900" lvl="0" marL="342900" marR="0" rtl="0" algn="l">
              <a:lnSpc>
                <a:spcPct val="80000"/>
              </a:lnSpc>
              <a:spcBef>
                <a:spcPts val="448"/>
              </a:spcBef>
              <a:spcAft>
                <a:spcPts val="0"/>
              </a:spcAft>
              <a:buClr>
                <a:schemeClr val="dk1"/>
              </a:buClr>
              <a:buSzPct val="101818"/>
              <a:buFont typeface="Arial"/>
              <a:buChar char="•"/>
            </a:pPr>
            <a:r>
              <a:rPr b="1" i="0" lang="en-US" sz="2240" u="none" cap="none" strike="noStrike">
                <a:solidFill>
                  <a:schemeClr val="dk1"/>
                </a:solidFill>
                <a:latin typeface="Calibri"/>
                <a:ea typeface="Calibri"/>
                <a:cs typeface="Calibri"/>
                <a:sym typeface="Calibri"/>
              </a:rPr>
              <a:t>NES 50</a:t>
            </a:r>
            <a:r>
              <a:rPr b="1" baseline="30000" i="0" lang="en-US" sz="2240" u="none" cap="none" strike="noStrike">
                <a:solidFill>
                  <a:schemeClr val="dk1"/>
                </a:solidFill>
                <a:latin typeface="Calibri"/>
                <a:ea typeface="Calibri"/>
                <a:cs typeface="Calibri"/>
                <a:sym typeface="Calibri"/>
              </a:rPr>
              <a:t>th</a:t>
            </a:r>
            <a:r>
              <a:rPr b="1" i="0" lang="en-US" sz="2240" u="none" cap="none" strike="noStrike">
                <a:solidFill>
                  <a:schemeClr val="dk1"/>
                </a:solidFill>
                <a:latin typeface="Calibri"/>
                <a:ea typeface="Calibri"/>
                <a:cs typeface="Calibri"/>
                <a:sym typeface="Calibri"/>
              </a:rPr>
              <a:t> Anniversary Celebration </a:t>
            </a:r>
          </a:p>
          <a:p>
            <a:pPr indent="-285750" lvl="1" marL="742950" marR="0" rtl="0" algn="l">
              <a:lnSpc>
                <a:spcPct val="80000"/>
              </a:lnSpc>
              <a:spcBef>
                <a:spcPts val="392"/>
              </a:spcBef>
              <a:spcAft>
                <a:spcPts val="0"/>
              </a:spcAft>
              <a:buClr>
                <a:schemeClr val="dk1"/>
              </a:buClr>
              <a:buSzPct val="98000"/>
              <a:buFont typeface="Arial"/>
              <a:buChar char="–"/>
            </a:pPr>
            <a:r>
              <a:rPr b="0" i="0" lang="en-US" sz="1960" u="none" cap="none" strike="noStrike">
                <a:solidFill>
                  <a:schemeClr val="dk1"/>
                </a:solidFill>
                <a:latin typeface="Calibri"/>
                <a:ea typeface="Calibri"/>
                <a:cs typeface="Calibri"/>
                <a:sym typeface="Calibri"/>
              </a:rPr>
              <a:t>April 8</a:t>
            </a:r>
            <a:r>
              <a:rPr b="0" baseline="30000" i="0" lang="en-US" sz="1960" u="none" cap="none" strike="noStrike">
                <a:solidFill>
                  <a:schemeClr val="dk1"/>
                </a:solidFill>
                <a:latin typeface="Calibri"/>
                <a:ea typeface="Calibri"/>
                <a:cs typeface="Calibri"/>
                <a:sym typeface="Calibri"/>
              </a:rPr>
              <a:t>th</a:t>
            </a:r>
          </a:p>
          <a:p>
            <a:pPr indent="-342900" lvl="0" marL="342900" marR="0" rtl="0" algn="l">
              <a:lnSpc>
                <a:spcPct val="80000"/>
              </a:lnSpc>
              <a:spcBef>
                <a:spcPts val="448"/>
              </a:spcBef>
              <a:spcAft>
                <a:spcPts val="0"/>
              </a:spcAft>
              <a:buClr>
                <a:schemeClr val="dk1"/>
              </a:buClr>
              <a:buSzPct val="101818"/>
              <a:buFont typeface="Arial"/>
              <a:buChar char="•"/>
            </a:pPr>
            <a:r>
              <a:rPr b="1" i="0" lang="en-US" sz="2240" u="none" cap="none" strike="noStrike">
                <a:solidFill>
                  <a:schemeClr val="dk1"/>
                </a:solidFill>
                <a:latin typeface="Calibri"/>
                <a:ea typeface="Calibri"/>
                <a:cs typeface="Calibri"/>
                <a:sym typeface="Calibri"/>
              </a:rPr>
              <a:t>Science Garden Earth Day Garden Party</a:t>
            </a:r>
          </a:p>
          <a:p>
            <a:pPr indent="-285750" lvl="1" marL="742950" marR="0" rtl="0" algn="l">
              <a:lnSpc>
                <a:spcPct val="80000"/>
              </a:lnSpc>
              <a:spcBef>
                <a:spcPts val="392"/>
              </a:spcBef>
              <a:spcAft>
                <a:spcPts val="0"/>
              </a:spcAft>
              <a:buClr>
                <a:schemeClr val="dk1"/>
              </a:buClr>
              <a:buSzPct val="98000"/>
              <a:buFont typeface="Arial"/>
              <a:buChar char="–"/>
            </a:pPr>
            <a:r>
              <a:rPr b="0" i="0" lang="en-US" sz="1960" u="none" cap="none" strike="noStrike">
                <a:solidFill>
                  <a:schemeClr val="dk1"/>
                </a:solidFill>
                <a:latin typeface="Calibri"/>
                <a:ea typeface="Calibri"/>
                <a:cs typeface="Calibri"/>
                <a:sym typeface="Calibri"/>
              </a:rPr>
              <a:t>April 21st</a:t>
            </a:r>
          </a:p>
          <a:p>
            <a:pPr indent="-342900" lvl="0" marL="342900" marR="0" rtl="0" algn="l">
              <a:lnSpc>
                <a:spcPct val="80000"/>
              </a:lnSpc>
              <a:spcBef>
                <a:spcPts val="448"/>
              </a:spcBef>
              <a:spcAft>
                <a:spcPts val="0"/>
              </a:spcAft>
              <a:buClr>
                <a:schemeClr val="dk1"/>
              </a:buClr>
              <a:buSzPct val="101818"/>
              <a:buFont typeface="Arial"/>
              <a:buChar char="•"/>
            </a:pPr>
            <a:r>
              <a:rPr b="1" i="0" lang="en-US" sz="2240" u="none" cap="none" strike="noStrike">
                <a:solidFill>
                  <a:schemeClr val="dk1"/>
                </a:solidFill>
                <a:latin typeface="Calibri"/>
                <a:ea typeface="Calibri"/>
                <a:cs typeface="Calibri"/>
                <a:sym typeface="Calibri"/>
              </a:rPr>
              <a:t>Super Spirit Day</a:t>
            </a:r>
          </a:p>
          <a:p>
            <a:pPr indent="-285750" lvl="1" marL="742950" marR="0" rtl="0" algn="l">
              <a:lnSpc>
                <a:spcPct val="80000"/>
              </a:lnSpc>
              <a:spcBef>
                <a:spcPts val="392"/>
              </a:spcBef>
              <a:spcAft>
                <a:spcPts val="0"/>
              </a:spcAft>
              <a:buClr>
                <a:schemeClr val="dk1"/>
              </a:buClr>
              <a:buSzPct val="98000"/>
              <a:buFont typeface="Arial"/>
              <a:buChar char="–"/>
            </a:pPr>
            <a:r>
              <a:rPr b="0" i="0" lang="en-US" sz="1960" u="none" cap="none" strike="noStrike">
                <a:solidFill>
                  <a:schemeClr val="dk1"/>
                </a:solidFill>
                <a:latin typeface="Calibri"/>
                <a:ea typeface="Calibri"/>
                <a:cs typeface="Calibri"/>
                <a:sym typeface="Calibri"/>
              </a:rPr>
              <a:t>April 28th</a:t>
            </a:r>
          </a:p>
          <a:p>
            <a:pPr indent="-285750" lvl="1" marL="742950" marR="0" rtl="0" algn="l">
              <a:lnSpc>
                <a:spcPct val="80000"/>
              </a:lnSpc>
              <a:spcBef>
                <a:spcPts val="392"/>
              </a:spcBef>
              <a:spcAft>
                <a:spcPts val="0"/>
              </a:spcAft>
              <a:buClr>
                <a:schemeClr val="dk1"/>
              </a:buClr>
              <a:buSzPct val="98000"/>
              <a:buFont typeface="Arial"/>
              <a:buNone/>
            </a:pPr>
            <a:r>
              <a:t/>
            </a:r>
            <a:endParaRPr b="0" i="0" sz="1960" u="none" cap="none" strike="noStrike">
              <a:solidFill>
                <a:schemeClr val="dk1"/>
              </a:solidFill>
              <a:latin typeface="Calibri"/>
              <a:ea typeface="Calibri"/>
              <a:cs typeface="Calibri"/>
              <a:sym typeface="Calibri"/>
            </a:endParaRPr>
          </a:p>
          <a:p>
            <a:pPr indent="-285750" lvl="1" marL="742950" marR="0" rtl="0" algn="l">
              <a:lnSpc>
                <a:spcPct val="80000"/>
              </a:lnSpc>
              <a:spcBef>
                <a:spcPts val="392"/>
              </a:spcBef>
              <a:spcAft>
                <a:spcPts val="0"/>
              </a:spcAft>
              <a:buClr>
                <a:schemeClr val="dk1"/>
              </a:buClr>
              <a:buSzPct val="98000"/>
              <a:buFont typeface="Arial"/>
              <a:buNone/>
            </a:pPr>
            <a:r>
              <a:t/>
            </a:r>
            <a:endParaRPr b="0" baseline="30000" i="0" sz="1960" u="none" cap="none" strike="noStrike">
              <a:solidFill>
                <a:schemeClr val="dk1"/>
              </a:solidFill>
              <a:latin typeface="Calibri"/>
              <a:ea typeface="Calibri"/>
              <a:cs typeface="Calibri"/>
              <a:sym typeface="Calibri"/>
            </a:endParaRPr>
          </a:p>
          <a:p>
            <a:pPr indent="-285750" lvl="1" marL="742950" marR="0" rtl="0" algn="l">
              <a:lnSpc>
                <a:spcPct val="80000"/>
              </a:lnSpc>
              <a:spcBef>
                <a:spcPts val="392"/>
              </a:spcBef>
              <a:buClr>
                <a:schemeClr val="dk1"/>
              </a:buClr>
              <a:buSzPct val="98000"/>
              <a:buFont typeface="Arial"/>
              <a:buNone/>
            </a:pPr>
            <a:r>
              <a:t/>
            </a:r>
            <a:endParaRPr b="0" baseline="30000" i="0" sz="1960" u="none" cap="none" strike="noStrike">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x="0" y="0"/>
          <a:ext cx="0" cy="0"/>
          <a:chOff x="0" y="0"/>
          <a:chExt cx="0" cy="0"/>
        </a:xfrm>
      </p:grpSpPr>
      <p:sp>
        <p:nvSpPr>
          <p:cNvPr id="176" name="Shape 176"/>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rgbClr val="008000"/>
              </a:buClr>
              <a:buSzPct val="25000"/>
              <a:buFont typeface="Calibri"/>
              <a:buNone/>
            </a:pPr>
            <a:r>
              <a:rPr b="1" i="0" lang="en-US" sz="3959" u="none" cap="none" strike="noStrike">
                <a:solidFill>
                  <a:srgbClr val="008000"/>
                </a:solidFill>
                <a:latin typeface="Calibri"/>
                <a:ea typeface="Calibri"/>
                <a:cs typeface="Calibri"/>
                <a:sym typeface="Calibri"/>
              </a:rPr>
              <a:t>Julie Jensen – VP for Fundraising</a:t>
            </a:r>
            <a:br>
              <a:rPr b="1" i="0" lang="en-US" sz="3959" u="none" cap="none" strike="noStrike">
                <a:solidFill>
                  <a:srgbClr val="008000"/>
                </a:solidFill>
                <a:latin typeface="Calibri"/>
                <a:ea typeface="Calibri"/>
                <a:cs typeface="Calibri"/>
                <a:sym typeface="Calibri"/>
              </a:rPr>
            </a:br>
            <a:r>
              <a:rPr b="1" i="0" lang="en-US" sz="3959" u="none" cap="none" strike="noStrike">
                <a:solidFill>
                  <a:srgbClr val="008000"/>
                </a:solidFill>
                <a:latin typeface="Calibri"/>
                <a:ea typeface="Calibri"/>
                <a:cs typeface="Calibri"/>
                <a:sym typeface="Calibri"/>
              </a:rPr>
              <a:t>Dining for Dollar$</a:t>
            </a:r>
          </a:p>
        </p:txBody>
      </p:sp>
      <p:sp>
        <p:nvSpPr>
          <p:cNvPr id="177" name="Shape 177"/>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909"/>
              <a:buFont typeface="Arial"/>
              <a:buNone/>
            </a:pPr>
            <a:r>
              <a:t/>
            </a:r>
            <a:endParaRPr b="0" i="0" sz="1110" u="none" cap="none" strike="noStrike">
              <a:solidFill>
                <a:schemeClr val="dk1"/>
              </a:solidFill>
              <a:latin typeface="Calibri"/>
              <a:ea typeface="Calibri"/>
              <a:cs typeface="Calibri"/>
              <a:sym typeface="Calibri"/>
            </a:endParaRPr>
          </a:p>
          <a:p>
            <a:pPr indent="-342900" lvl="0" marL="342900" marR="0" rtl="0" algn="l">
              <a:spcBef>
                <a:spcPts val="518"/>
              </a:spcBef>
              <a:spcAft>
                <a:spcPts val="0"/>
              </a:spcAft>
              <a:buClr>
                <a:schemeClr val="dk1"/>
              </a:buClr>
              <a:buSzPct val="99615"/>
              <a:buFont typeface="Arial"/>
              <a:buChar char="•"/>
            </a:pPr>
            <a:r>
              <a:rPr b="0" i="0" lang="en-US" sz="2590" u="none" cap="none" strike="noStrike">
                <a:solidFill>
                  <a:schemeClr val="dk1"/>
                </a:solidFill>
                <a:latin typeface="Calibri"/>
                <a:ea typeface="Calibri"/>
                <a:cs typeface="Calibri"/>
                <a:sym typeface="Calibri"/>
              </a:rPr>
              <a:t>January 31</a:t>
            </a:r>
            <a:r>
              <a:rPr b="0" baseline="30000" i="0" lang="en-US" sz="2590" u="none" cap="none" strike="noStrike">
                <a:solidFill>
                  <a:schemeClr val="dk1"/>
                </a:solidFill>
                <a:latin typeface="Calibri"/>
                <a:ea typeface="Calibri"/>
                <a:cs typeface="Calibri"/>
                <a:sym typeface="Calibri"/>
              </a:rPr>
              <a:t>st</a:t>
            </a:r>
            <a:r>
              <a:rPr b="0" i="0" lang="en-US" sz="2590" u="none" cap="none" strike="noStrike">
                <a:solidFill>
                  <a:schemeClr val="dk1"/>
                </a:solidFill>
                <a:latin typeface="Calibri"/>
                <a:ea typeface="Calibri"/>
                <a:cs typeface="Calibri"/>
                <a:sym typeface="Calibri"/>
              </a:rPr>
              <a:t> – Smashburger -$320 plus $100 in coupons!</a:t>
            </a:r>
          </a:p>
          <a:p>
            <a:pPr indent="-342900" lvl="0" marL="342900" marR="0" rtl="0" algn="l">
              <a:spcBef>
                <a:spcPts val="666"/>
              </a:spcBef>
              <a:spcAft>
                <a:spcPts val="0"/>
              </a:spcAft>
              <a:buClr>
                <a:schemeClr val="dk1"/>
              </a:buClr>
              <a:buSzPct val="128076"/>
              <a:buFont typeface="Arial"/>
              <a:buChar char="•"/>
            </a:pPr>
            <a:r>
              <a:rPr b="0" i="0" lang="en-US" sz="2590" u="none" cap="none" strike="noStrike">
                <a:solidFill>
                  <a:schemeClr val="dk1"/>
                </a:solidFill>
                <a:latin typeface="Calibri"/>
                <a:ea typeface="Calibri"/>
                <a:cs typeface="Calibri"/>
                <a:sym typeface="Calibri"/>
              </a:rPr>
              <a:t>Upcoming D4$:  </a:t>
            </a:r>
            <a:r>
              <a:rPr b="1" i="0" lang="en-US" sz="3330" u="none" cap="none" strike="noStrike">
                <a:solidFill>
                  <a:schemeClr val="dk1"/>
                </a:solidFill>
                <a:latin typeface="Calibri"/>
                <a:ea typeface="Calibri"/>
                <a:cs typeface="Calibri"/>
                <a:sym typeface="Calibri"/>
              </a:rPr>
              <a:t>Proto’s Pizza</a:t>
            </a:r>
          </a:p>
          <a:p>
            <a:pPr indent="-342900" lvl="0" marL="342900" marR="0" rtl="0" algn="l">
              <a:spcBef>
                <a:spcPts val="259"/>
              </a:spcBef>
              <a:spcAft>
                <a:spcPts val="0"/>
              </a:spcAft>
              <a:buClr>
                <a:schemeClr val="dk1"/>
              </a:buClr>
              <a:buSzPct val="99615"/>
              <a:buFont typeface="Arial"/>
              <a:buNone/>
            </a:pPr>
            <a:r>
              <a:t/>
            </a:r>
            <a:endParaRPr b="0" i="0" sz="1295" u="none" cap="none" strike="noStrike">
              <a:solidFill>
                <a:schemeClr val="dk1"/>
              </a:solidFill>
              <a:latin typeface="Calibri"/>
              <a:ea typeface="Calibri"/>
              <a:cs typeface="Calibri"/>
              <a:sym typeface="Calibri"/>
            </a:endParaRPr>
          </a:p>
          <a:p>
            <a:pPr indent="-342900" lvl="0" marL="342900" marR="0" rtl="0" algn="l">
              <a:spcBef>
                <a:spcPts val="518"/>
              </a:spcBef>
              <a:spcAft>
                <a:spcPts val="0"/>
              </a:spcAft>
              <a:buClr>
                <a:schemeClr val="dk1"/>
              </a:buClr>
              <a:buSzPct val="99615"/>
              <a:buFont typeface="Arial"/>
              <a:buNone/>
            </a:pPr>
            <a:r>
              <a:t/>
            </a:r>
            <a:endParaRPr b="1" i="0" sz="2590" u="none" cap="none" strike="noStrike">
              <a:solidFill>
                <a:schemeClr val="dk1"/>
              </a:solidFill>
              <a:latin typeface="Calibri"/>
              <a:ea typeface="Calibri"/>
              <a:cs typeface="Calibri"/>
              <a:sym typeface="Calibri"/>
            </a:endParaRPr>
          </a:p>
          <a:p>
            <a:pPr indent="-342900" lvl="0" marL="342900" marR="0" rtl="0" algn="l">
              <a:spcBef>
                <a:spcPts val="518"/>
              </a:spcBef>
              <a:spcAft>
                <a:spcPts val="0"/>
              </a:spcAft>
              <a:buClr>
                <a:schemeClr val="dk1"/>
              </a:buClr>
              <a:buSzPct val="99615"/>
              <a:buFont typeface="Arial"/>
              <a:buNone/>
            </a:pPr>
            <a:r>
              <a:t/>
            </a:r>
            <a:endParaRPr b="1" i="0" sz="2590" u="none" cap="none" strike="noStrike">
              <a:solidFill>
                <a:schemeClr val="dk1"/>
              </a:solidFill>
              <a:latin typeface="Calibri"/>
              <a:ea typeface="Calibri"/>
              <a:cs typeface="Calibri"/>
              <a:sym typeface="Calibri"/>
            </a:endParaRPr>
          </a:p>
          <a:p>
            <a:pPr indent="-342900" lvl="0" marL="342900" marR="0" rtl="0" algn="l">
              <a:spcBef>
                <a:spcPts val="518"/>
              </a:spcBef>
              <a:spcAft>
                <a:spcPts val="0"/>
              </a:spcAft>
              <a:buClr>
                <a:schemeClr val="dk1"/>
              </a:buClr>
              <a:buSzPct val="99615"/>
              <a:buFont typeface="Arial"/>
              <a:buChar char="•"/>
            </a:pPr>
            <a:r>
              <a:rPr b="1" i="0" lang="en-US" sz="2590" u="none" cap="none" strike="noStrike">
                <a:solidFill>
                  <a:schemeClr val="dk1"/>
                </a:solidFill>
                <a:latin typeface="Calibri"/>
                <a:ea typeface="Calibri"/>
                <a:cs typeface="Calibri"/>
                <a:sym typeface="Calibri"/>
              </a:rPr>
              <a:t>Tuesday, February 28</a:t>
            </a:r>
            <a:r>
              <a:rPr b="1" baseline="30000" i="0" lang="en-US" sz="2590" u="none" cap="none" strike="noStrike">
                <a:solidFill>
                  <a:schemeClr val="dk1"/>
                </a:solidFill>
                <a:latin typeface="Calibri"/>
                <a:ea typeface="Calibri"/>
                <a:cs typeface="Calibri"/>
                <a:sym typeface="Calibri"/>
              </a:rPr>
              <a:t>th</a:t>
            </a:r>
            <a:r>
              <a:rPr b="1" i="0" lang="en-US" sz="2590" u="none" cap="none" strike="noStrike">
                <a:solidFill>
                  <a:schemeClr val="dk1"/>
                </a:solidFill>
                <a:latin typeface="Calibri"/>
                <a:ea typeface="Calibri"/>
                <a:cs typeface="Calibri"/>
                <a:sym typeface="Calibri"/>
              </a:rPr>
              <a:t> any time from 11 a.m. - 9 p.m.</a:t>
            </a:r>
            <a:r>
              <a:rPr b="0" i="0" lang="en-US" sz="2590" u="none" cap="none" strike="noStrike">
                <a:solidFill>
                  <a:schemeClr val="dk1"/>
                </a:solidFill>
                <a:latin typeface="Calibri"/>
                <a:ea typeface="Calibri"/>
                <a:cs typeface="Calibri"/>
                <a:sym typeface="Calibri"/>
              </a:rPr>
              <a:t> </a:t>
            </a:r>
          </a:p>
          <a:p>
            <a:pPr indent="-342900" lvl="0" marL="342900" marR="0" rtl="0" algn="l">
              <a:spcBef>
                <a:spcPts val="518"/>
              </a:spcBef>
              <a:spcAft>
                <a:spcPts val="0"/>
              </a:spcAft>
              <a:buClr>
                <a:schemeClr val="dk1"/>
              </a:buClr>
              <a:buSzPct val="99615"/>
              <a:buFont typeface="Arial"/>
              <a:buChar char="•"/>
            </a:pPr>
            <a:r>
              <a:rPr b="0" i="0" lang="en-US" sz="2590" u="none" cap="none" strike="noStrike">
                <a:solidFill>
                  <a:schemeClr val="dk1"/>
                </a:solidFill>
                <a:latin typeface="Calibri"/>
                <a:ea typeface="Calibri"/>
                <a:cs typeface="Calibri"/>
                <a:sym typeface="Calibri"/>
              </a:rPr>
              <a:t>Proto’s donates 10% of NES SALES all day long! </a:t>
            </a:r>
          </a:p>
          <a:p>
            <a:pPr indent="-342900" lvl="0" marL="342900" marR="0" rtl="0" algn="l">
              <a:spcBef>
                <a:spcPts val="518"/>
              </a:spcBef>
              <a:buClr>
                <a:schemeClr val="dk1"/>
              </a:buClr>
              <a:buSzPct val="99615"/>
              <a:buFont typeface="Arial"/>
              <a:buChar char="•"/>
            </a:pPr>
            <a:r>
              <a:rPr b="0" i="0" lang="en-US" sz="2590" u="none" cap="none" strike="noStrike">
                <a:solidFill>
                  <a:schemeClr val="dk1"/>
                </a:solidFill>
                <a:latin typeface="Calibri"/>
                <a:ea typeface="Calibri"/>
                <a:cs typeface="Calibri"/>
                <a:sym typeface="Calibri"/>
              </a:rPr>
              <a:t>Tell them you are with Niwot Elementary School</a:t>
            </a:r>
          </a:p>
        </p:txBody>
      </p:sp>
      <p:pic>
        <p:nvPicPr>
          <p:cNvPr id="178" name="Shape 178"/>
          <p:cNvPicPr preferRelativeResize="0"/>
          <p:nvPr/>
        </p:nvPicPr>
        <p:blipFill rotWithShape="1">
          <a:blip r:embed="rId3">
            <a:alphaModFix/>
          </a:blip>
          <a:srcRect b="0" l="0" r="0" t="0"/>
          <a:stretch/>
        </p:blipFill>
        <p:spPr>
          <a:xfrm>
            <a:off x="5222239" y="2537617"/>
            <a:ext cx="3464560" cy="1568449"/>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2" name="Shape 182"/>
        <p:cNvGrpSpPr/>
        <p:nvPr/>
      </p:nvGrpSpPr>
      <p:grpSpPr>
        <a:xfrm>
          <a:off x="0" y="0"/>
          <a:ext cx="0" cy="0"/>
          <a:chOff x="0" y="0"/>
          <a:chExt cx="0" cy="0"/>
        </a:xfrm>
      </p:grpSpPr>
      <p:sp>
        <p:nvSpPr>
          <p:cNvPr id="183" name="Shape 183"/>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rgbClr val="008000"/>
              </a:buClr>
              <a:buSzPct val="25000"/>
              <a:buFont typeface="Calibri"/>
              <a:buNone/>
            </a:pPr>
            <a:r>
              <a:rPr b="1" i="0" lang="en-US" sz="4400" u="none" cap="none" strike="noStrike">
                <a:solidFill>
                  <a:srgbClr val="008000"/>
                </a:solidFill>
                <a:latin typeface="Calibri"/>
                <a:ea typeface="Calibri"/>
                <a:cs typeface="Calibri"/>
                <a:sym typeface="Calibri"/>
              </a:rPr>
              <a:t>Dining for Dollar$</a:t>
            </a:r>
          </a:p>
        </p:txBody>
      </p:sp>
      <p:sp>
        <p:nvSpPr>
          <p:cNvPr id="184" name="Shape 184"/>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Clr>
                <a:schemeClr val="dk1"/>
              </a:buClr>
              <a:buSzPct val="25000"/>
              <a:buFont typeface="Arial"/>
              <a:buNone/>
            </a:pPr>
            <a:r>
              <a:rPr b="1" i="0" lang="en-US" sz="3237" u="none" cap="none" strike="noStrike">
                <a:solidFill>
                  <a:schemeClr val="dk1"/>
                </a:solidFill>
                <a:latin typeface="Calibri"/>
                <a:ea typeface="Calibri"/>
                <a:cs typeface="Calibri"/>
                <a:sym typeface="Calibri"/>
              </a:rPr>
              <a:t>Upcoming Events:</a:t>
            </a:r>
          </a:p>
          <a:p>
            <a:pPr indent="-342900" lvl="0" marL="342900" marR="0" rtl="0" algn="l">
              <a:lnSpc>
                <a:spcPct val="80000"/>
              </a:lnSpc>
              <a:spcBef>
                <a:spcPts val="592"/>
              </a:spcBef>
              <a:spcAft>
                <a:spcPts val="0"/>
              </a:spcAft>
              <a:buClr>
                <a:schemeClr val="dk1"/>
              </a:buClr>
              <a:buSzPct val="98666"/>
              <a:buFont typeface="Arial"/>
              <a:buNone/>
            </a:pPr>
            <a:r>
              <a:t/>
            </a:r>
            <a:endParaRPr b="0" i="0" sz="2960" u="none" cap="none" strike="noStrike">
              <a:solidFill>
                <a:schemeClr val="dk1"/>
              </a:solidFill>
              <a:latin typeface="Calibri"/>
              <a:ea typeface="Calibri"/>
              <a:cs typeface="Calibri"/>
              <a:sym typeface="Calibri"/>
            </a:endParaRPr>
          </a:p>
          <a:p>
            <a:pPr indent="-342900" lvl="0" marL="342900" marR="0" rtl="0" algn="l">
              <a:lnSpc>
                <a:spcPct val="80000"/>
              </a:lnSpc>
              <a:spcBef>
                <a:spcPts val="592"/>
              </a:spcBef>
              <a:spcAft>
                <a:spcPts val="0"/>
              </a:spcAft>
              <a:buClr>
                <a:schemeClr val="dk1"/>
              </a:buClr>
              <a:buSzPct val="98666"/>
              <a:buFont typeface="Arial"/>
              <a:buChar char="•"/>
            </a:pPr>
            <a:r>
              <a:rPr b="0" i="0" lang="en-US" sz="2960" u="none" cap="none" strike="noStrike">
                <a:solidFill>
                  <a:schemeClr val="dk1"/>
                </a:solidFill>
                <a:latin typeface="Calibri"/>
                <a:ea typeface="Calibri"/>
                <a:cs typeface="Calibri"/>
                <a:sym typeface="Calibri"/>
              </a:rPr>
              <a:t>April 4</a:t>
            </a:r>
            <a:r>
              <a:rPr b="0" baseline="30000" i="0" lang="en-US" sz="2960" u="none" cap="none" strike="noStrike">
                <a:solidFill>
                  <a:schemeClr val="dk1"/>
                </a:solidFill>
                <a:latin typeface="Calibri"/>
                <a:ea typeface="Calibri"/>
                <a:cs typeface="Calibri"/>
                <a:sym typeface="Calibri"/>
              </a:rPr>
              <a:t>th</a:t>
            </a:r>
            <a:r>
              <a:rPr b="0" i="0" lang="en-US" sz="2960" u="none" cap="none" strike="noStrike">
                <a:solidFill>
                  <a:schemeClr val="dk1"/>
                </a:solidFill>
                <a:latin typeface="Calibri"/>
                <a:ea typeface="Calibri"/>
                <a:cs typeface="Calibri"/>
                <a:sym typeface="Calibri"/>
              </a:rPr>
              <a:t> – Chipotle</a:t>
            </a:r>
          </a:p>
          <a:p>
            <a:pPr indent="0" lvl="4" marL="1828800" marR="0" rtl="0" algn="l">
              <a:lnSpc>
                <a:spcPct val="80000"/>
              </a:lnSpc>
              <a:spcBef>
                <a:spcPts val="592"/>
              </a:spcBef>
              <a:spcAft>
                <a:spcPts val="0"/>
              </a:spcAft>
              <a:buClr>
                <a:schemeClr val="dk1"/>
              </a:buClr>
              <a:buSzPct val="25000"/>
              <a:buFont typeface="Arial"/>
              <a:buNone/>
            </a:pPr>
            <a:r>
              <a:rPr b="0" i="0" lang="en-US" sz="1850" u="none" cap="none" strike="noStrike">
                <a:solidFill>
                  <a:schemeClr val="dk1"/>
                </a:solidFill>
                <a:latin typeface="Calibri"/>
                <a:ea typeface="Calibri"/>
                <a:cs typeface="Calibri"/>
                <a:sym typeface="Calibri"/>
              </a:rPr>
              <a:t>  </a:t>
            </a:r>
            <a:r>
              <a:rPr b="0" i="0" lang="en-US" sz="2960" u="none" cap="none" strike="noStrike">
                <a:solidFill>
                  <a:schemeClr val="dk1"/>
                </a:solidFill>
                <a:latin typeface="Calibri"/>
                <a:ea typeface="Calibri"/>
                <a:cs typeface="Calibri"/>
                <a:sym typeface="Calibri"/>
              </a:rPr>
              <a:t>Mexican Grill </a:t>
            </a:r>
          </a:p>
          <a:p>
            <a:pPr indent="-342900" lvl="0" marL="342900" marR="0" rtl="0" algn="l">
              <a:lnSpc>
                <a:spcPct val="80000"/>
              </a:lnSpc>
              <a:spcBef>
                <a:spcPts val="592"/>
              </a:spcBef>
              <a:spcAft>
                <a:spcPts val="0"/>
              </a:spcAft>
              <a:buClr>
                <a:schemeClr val="dk1"/>
              </a:buClr>
              <a:buSzPct val="98666"/>
              <a:buFont typeface="Arial"/>
              <a:buNone/>
            </a:pPr>
            <a:r>
              <a:t/>
            </a:r>
            <a:endParaRPr b="0" i="0" sz="2960" u="none" cap="none" strike="noStrike">
              <a:solidFill>
                <a:schemeClr val="dk1"/>
              </a:solidFill>
              <a:latin typeface="Calibri"/>
              <a:ea typeface="Calibri"/>
              <a:cs typeface="Calibri"/>
              <a:sym typeface="Calibri"/>
            </a:endParaRPr>
          </a:p>
          <a:p>
            <a:pPr indent="-342900" lvl="0" marL="342900" marR="0" rtl="0" algn="l">
              <a:lnSpc>
                <a:spcPct val="80000"/>
              </a:lnSpc>
              <a:spcBef>
                <a:spcPts val="592"/>
              </a:spcBef>
              <a:spcAft>
                <a:spcPts val="0"/>
              </a:spcAft>
              <a:buClr>
                <a:schemeClr val="dk1"/>
              </a:buClr>
              <a:buSzPct val="98666"/>
              <a:buFont typeface="Arial"/>
              <a:buNone/>
            </a:pPr>
            <a:r>
              <a:t/>
            </a:r>
            <a:endParaRPr b="0" i="0" sz="2960" u="none" cap="none" strike="noStrike">
              <a:solidFill>
                <a:schemeClr val="dk1"/>
              </a:solidFill>
              <a:latin typeface="Calibri"/>
              <a:ea typeface="Calibri"/>
              <a:cs typeface="Calibri"/>
              <a:sym typeface="Calibri"/>
            </a:endParaRPr>
          </a:p>
          <a:p>
            <a:pPr indent="-342900" lvl="0" marL="342900" marR="0" rtl="0" algn="l">
              <a:lnSpc>
                <a:spcPct val="80000"/>
              </a:lnSpc>
              <a:spcBef>
                <a:spcPts val="592"/>
              </a:spcBef>
              <a:spcAft>
                <a:spcPts val="0"/>
              </a:spcAft>
              <a:buClr>
                <a:schemeClr val="dk1"/>
              </a:buClr>
              <a:buSzPct val="98666"/>
              <a:buFont typeface="Arial"/>
              <a:buNone/>
            </a:pPr>
            <a:r>
              <a:t/>
            </a:r>
            <a:endParaRPr b="0" i="0" sz="2960" u="none" cap="none" strike="noStrike">
              <a:solidFill>
                <a:schemeClr val="dk1"/>
              </a:solidFill>
              <a:latin typeface="Calibri"/>
              <a:ea typeface="Calibri"/>
              <a:cs typeface="Calibri"/>
              <a:sym typeface="Calibri"/>
            </a:endParaRPr>
          </a:p>
          <a:p>
            <a:pPr indent="-342900" lvl="0" marL="342900" marR="0" rtl="0" algn="l">
              <a:lnSpc>
                <a:spcPct val="80000"/>
              </a:lnSpc>
              <a:spcBef>
                <a:spcPts val="592"/>
              </a:spcBef>
              <a:spcAft>
                <a:spcPts val="0"/>
              </a:spcAft>
              <a:buClr>
                <a:schemeClr val="dk1"/>
              </a:buClr>
              <a:buSzPct val="98666"/>
              <a:buFont typeface="Arial"/>
              <a:buChar char="•"/>
            </a:pPr>
            <a:r>
              <a:rPr b="0" i="0" lang="en-US" sz="2960" u="none" cap="none" strike="noStrike">
                <a:solidFill>
                  <a:schemeClr val="dk1"/>
                </a:solidFill>
                <a:latin typeface="Calibri"/>
                <a:ea typeface="Calibri"/>
                <a:cs typeface="Calibri"/>
                <a:sym typeface="Calibri"/>
              </a:rPr>
              <a:t>May 2</a:t>
            </a:r>
            <a:r>
              <a:rPr b="0" baseline="30000" i="0" lang="en-US" sz="2960" u="none" cap="none" strike="noStrike">
                <a:solidFill>
                  <a:schemeClr val="dk1"/>
                </a:solidFill>
                <a:latin typeface="Calibri"/>
                <a:ea typeface="Calibri"/>
                <a:cs typeface="Calibri"/>
                <a:sym typeface="Calibri"/>
              </a:rPr>
              <a:t>nd</a:t>
            </a:r>
            <a:r>
              <a:rPr b="0" i="0" lang="en-US" sz="2960" u="none" cap="none" strike="noStrike">
                <a:solidFill>
                  <a:schemeClr val="dk1"/>
                </a:solidFill>
                <a:latin typeface="Calibri"/>
                <a:ea typeface="Calibri"/>
                <a:cs typeface="Calibri"/>
                <a:sym typeface="Calibri"/>
              </a:rPr>
              <a:t> –Dad Daddy’s</a:t>
            </a:r>
          </a:p>
          <a:p>
            <a:pPr indent="0" lvl="0" marL="0" marR="0" rtl="0" algn="l">
              <a:lnSpc>
                <a:spcPct val="80000"/>
              </a:lnSpc>
              <a:spcBef>
                <a:spcPts val="592"/>
              </a:spcBef>
              <a:buClr>
                <a:schemeClr val="dk1"/>
              </a:buClr>
              <a:buSzPct val="25000"/>
              <a:buFont typeface="Arial"/>
              <a:buNone/>
            </a:pPr>
            <a:r>
              <a:rPr b="0" i="0" lang="en-US" sz="2960" u="none" cap="none" strike="noStrike">
                <a:solidFill>
                  <a:schemeClr val="dk1"/>
                </a:solidFill>
                <a:latin typeface="Calibri"/>
                <a:ea typeface="Calibri"/>
                <a:cs typeface="Calibri"/>
                <a:sym typeface="Calibri"/>
              </a:rPr>
              <a:t>		 Burger Bar  </a:t>
            </a:r>
          </a:p>
        </p:txBody>
      </p:sp>
      <p:pic>
        <p:nvPicPr>
          <p:cNvPr id="185" name="Shape 185"/>
          <p:cNvPicPr preferRelativeResize="0"/>
          <p:nvPr/>
        </p:nvPicPr>
        <p:blipFill rotWithShape="1">
          <a:blip r:embed="rId3">
            <a:alphaModFix/>
          </a:blip>
          <a:srcRect b="0" l="0" r="0" t="0"/>
          <a:stretch/>
        </p:blipFill>
        <p:spPr>
          <a:xfrm>
            <a:off x="5529262" y="2182742"/>
            <a:ext cx="2171700" cy="2171700"/>
          </a:xfrm>
          <a:prstGeom prst="rect">
            <a:avLst/>
          </a:prstGeom>
          <a:noFill/>
          <a:ln>
            <a:noFill/>
          </a:ln>
        </p:spPr>
      </p:pic>
      <p:pic>
        <p:nvPicPr>
          <p:cNvPr id="186" name="Shape 186"/>
          <p:cNvPicPr preferRelativeResize="0"/>
          <p:nvPr/>
        </p:nvPicPr>
        <p:blipFill rotWithShape="1">
          <a:blip r:embed="rId4">
            <a:alphaModFix/>
          </a:blip>
          <a:srcRect b="0" l="0" r="0" t="0"/>
          <a:stretch/>
        </p:blipFill>
        <p:spPr>
          <a:xfrm>
            <a:off x="5529262" y="4565510"/>
            <a:ext cx="2171700" cy="2046426"/>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0" name="Shape 190"/>
        <p:cNvGrpSpPr/>
        <p:nvPr/>
      </p:nvGrpSpPr>
      <p:grpSpPr>
        <a:xfrm>
          <a:off x="0" y="0"/>
          <a:ext cx="0" cy="0"/>
          <a:chOff x="0" y="0"/>
          <a:chExt cx="0" cy="0"/>
        </a:xfrm>
      </p:grpSpPr>
      <p:sp>
        <p:nvSpPr>
          <p:cNvPr id="191" name="Shape 191"/>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rgbClr val="008000"/>
              </a:buClr>
              <a:buSzPct val="25000"/>
              <a:buFont typeface="Calibri"/>
              <a:buNone/>
            </a:pPr>
            <a:r>
              <a:rPr b="1" i="0" lang="en-US" sz="4400" u="none" cap="none" strike="noStrike">
                <a:solidFill>
                  <a:srgbClr val="008000"/>
                </a:solidFill>
                <a:latin typeface="Calibri"/>
                <a:ea typeface="Calibri"/>
                <a:cs typeface="Calibri"/>
                <a:sym typeface="Calibri"/>
              </a:rPr>
              <a:t>Silent Auction – Patricia Lady</a:t>
            </a:r>
          </a:p>
        </p:txBody>
      </p:sp>
      <p:sp>
        <p:nvSpPr>
          <p:cNvPr id="192" name="Shape 192"/>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a:p>
            <a:pPr indent="-342900" lvl="0" marL="342900" marR="0" rtl="0" algn="l">
              <a:spcBef>
                <a:spcPts val="64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$10,400+ in overall sales!</a:t>
            </a:r>
          </a:p>
          <a:p>
            <a:pPr indent="-285750" lvl="1" marL="742950" marR="0" rtl="0" algn="l">
              <a:spcBef>
                <a:spcPts val="56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Goal was $7,200</a:t>
            </a:r>
          </a:p>
          <a:p>
            <a:pPr indent="-342900" lvl="0" marL="342900" marR="0" rtl="0" algn="l">
              <a:spcBef>
                <a:spcPts val="64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$5,340 in Teacher Features and artwork</a:t>
            </a:r>
          </a:p>
          <a:p>
            <a:pPr indent="-342900" lvl="0" marL="342900" marR="0" rtl="0" algn="l">
              <a:spcBef>
                <a:spcPts val="640"/>
              </a:spcBef>
              <a:spcAft>
                <a:spcPts val="0"/>
              </a:spcAft>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a:p>
            <a:pPr indent="-342900" lvl="0" marL="342900" marR="0" rtl="0" algn="l">
              <a:spcBef>
                <a:spcPts val="640"/>
              </a:spcBef>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Thank you notes are being sent out, and follow-ups on outstanding payments are in progress.</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6" name="Shape 196"/>
        <p:cNvGrpSpPr/>
        <p:nvPr/>
      </p:nvGrpSpPr>
      <p:grpSpPr>
        <a:xfrm>
          <a:off x="0" y="0"/>
          <a:ext cx="0" cy="0"/>
          <a:chOff x="0" y="0"/>
          <a:chExt cx="0" cy="0"/>
        </a:xfrm>
      </p:grpSpPr>
      <p:sp>
        <p:nvSpPr>
          <p:cNvPr id="197" name="Shape 197"/>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rgbClr val="008000"/>
              </a:buClr>
              <a:buSzPct val="25000"/>
              <a:buFont typeface="Calibri"/>
              <a:buNone/>
            </a:pPr>
            <a:r>
              <a:rPr b="1" i="0" lang="en-US" sz="4400" u="none" cap="none" strike="noStrike">
                <a:solidFill>
                  <a:srgbClr val="008000"/>
                </a:solidFill>
                <a:latin typeface="Calibri"/>
                <a:ea typeface="Calibri"/>
                <a:cs typeface="Calibri"/>
                <a:sym typeface="Calibri"/>
              </a:rPr>
              <a:t>Rita Ayer – Vice President</a:t>
            </a:r>
          </a:p>
        </p:txBody>
      </p:sp>
      <p:sp>
        <p:nvSpPr>
          <p:cNvPr id="198" name="Shape 198"/>
          <p:cNvSpPr txBox="1"/>
          <p:nvPr>
            <p:ph idx="1" type="body"/>
          </p:nvPr>
        </p:nvSpPr>
        <p:spPr>
          <a:xfrm>
            <a:off x="457200" y="1417637"/>
            <a:ext cx="8332838" cy="5307627"/>
          </a:xfrm>
          <a:prstGeom prst="rect">
            <a:avLst/>
          </a:prstGeom>
          <a:noFill/>
          <a:ln>
            <a:noFill/>
          </a:ln>
        </p:spPr>
        <p:txBody>
          <a:bodyPr anchorCtr="0" anchor="t" bIns="45700" lIns="91425" rIns="91425" tIns="45700">
            <a:noAutofit/>
          </a:bodyPr>
          <a:lstStyle/>
          <a:p>
            <a:pPr indent="0" lvl="3" marL="1371600" marR="0" rtl="0" algn="l">
              <a:spcBef>
                <a:spcPts val="0"/>
              </a:spcBef>
              <a:spcAft>
                <a:spcPts val="0"/>
              </a:spcAft>
              <a:buClr>
                <a:schemeClr val="dk1"/>
              </a:buClr>
              <a:buSzPct val="25000"/>
              <a:buFont typeface="Arial"/>
              <a:buNone/>
            </a:pPr>
            <a:r>
              <a:t/>
            </a:r>
            <a:endParaRPr b="0" i="0" sz="2000" u="none" cap="none" strike="noStrike">
              <a:solidFill>
                <a:schemeClr val="dk1"/>
              </a:solidFill>
              <a:latin typeface="Calibri"/>
              <a:ea typeface="Calibri"/>
              <a:cs typeface="Calibri"/>
              <a:sym typeface="Calibri"/>
            </a:endParaRPr>
          </a:p>
          <a:p>
            <a:pPr indent="0" lvl="0" marL="0" marR="0" rtl="0" algn="l">
              <a:spcBef>
                <a:spcPts val="720"/>
              </a:spcBef>
              <a:spcAft>
                <a:spcPts val="0"/>
              </a:spcAft>
              <a:buClr>
                <a:schemeClr val="dk1"/>
              </a:buClr>
              <a:buSzPct val="25000"/>
              <a:buFont typeface="Arial"/>
              <a:buNone/>
            </a:pPr>
            <a:r>
              <a:rPr b="1" i="0" lang="en-US" sz="3600" u="none" cap="none" strike="noStrike">
                <a:solidFill>
                  <a:schemeClr val="dk1"/>
                </a:solidFill>
                <a:latin typeface="Calibri"/>
                <a:ea typeface="Calibri"/>
                <a:cs typeface="Calibri"/>
                <a:sym typeface="Calibri"/>
              </a:rPr>
              <a:t>Sock Hop – February 3rd</a:t>
            </a:r>
          </a:p>
          <a:p>
            <a:pPr indent="0" lvl="3" marL="1371600" marR="0" rtl="0" algn="l">
              <a:spcBef>
                <a:spcPts val="400"/>
              </a:spcBef>
              <a:spcAft>
                <a:spcPts val="0"/>
              </a:spcAft>
              <a:buClr>
                <a:schemeClr val="dk1"/>
              </a:buClr>
              <a:buSzPct val="25000"/>
              <a:buFont typeface="Arial"/>
              <a:buNone/>
            </a:pPr>
            <a:r>
              <a:rPr b="0" i="0" lang="en-US" sz="2000" u="none" cap="none" strike="noStrike">
                <a:solidFill>
                  <a:schemeClr val="dk1"/>
                </a:solidFill>
                <a:latin typeface="Arial"/>
                <a:ea typeface="Arial"/>
                <a:cs typeface="Arial"/>
                <a:sym typeface="Arial"/>
              </a:rPr>
              <a:t>Sock Hop – Income = $1,622.80 over income goal</a:t>
            </a:r>
          </a:p>
          <a:p>
            <a:pPr indent="0" lvl="3" marL="1371600" marR="0" rtl="0" algn="l">
              <a:spcBef>
                <a:spcPts val="400"/>
              </a:spcBef>
              <a:buClr>
                <a:schemeClr val="dk1"/>
              </a:buClr>
              <a:buSzPct val="25000"/>
              <a:buFont typeface="Arial"/>
              <a:buNone/>
            </a:pPr>
            <a:r>
              <a:t/>
            </a:r>
            <a:endParaRPr b="0" i="0" sz="2000" u="none" cap="none" strike="noStrike">
              <a:solidFill>
                <a:schemeClr val="dk1"/>
              </a:solidFill>
              <a:latin typeface="Calibri"/>
              <a:ea typeface="Calibri"/>
              <a:cs typeface="Calibri"/>
              <a:sym typeface="Calibri"/>
            </a:endParaRPr>
          </a:p>
        </p:txBody>
      </p:sp>
      <p:graphicFrame>
        <p:nvGraphicFramePr>
          <p:cNvPr id="199" name="Shape 199"/>
          <p:cNvGraphicFramePr/>
          <p:nvPr/>
        </p:nvGraphicFramePr>
        <p:xfrm>
          <a:off x="457200" y="2907981"/>
          <a:ext cx="3000000" cy="3000000"/>
        </p:xfrm>
        <a:graphic>
          <a:graphicData uri="http://schemas.openxmlformats.org/drawingml/2006/table">
            <a:tbl>
              <a:tblPr bandRow="1" firstCol="1" firstRow="1">
                <a:noFill/>
                <a:tableStyleId>{16103B4F-CF1D-403A-8A33-0BDDA33B677B}</a:tableStyleId>
              </a:tblPr>
              <a:tblGrid>
                <a:gridCol w="1028700"/>
                <a:gridCol w="1028700"/>
                <a:gridCol w="1028700"/>
                <a:gridCol w="1028700"/>
                <a:gridCol w="1028700"/>
                <a:gridCol w="1028700"/>
                <a:gridCol w="1028700"/>
                <a:gridCol w="1028700"/>
              </a:tblGrid>
              <a:tr h="423150">
                <a:tc>
                  <a:txBody>
                    <a:bodyPr>
                      <a:noAutofit/>
                    </a:bodyPr>
                    <a:lstStyle/>
                    <a:p>
                      <a:pPr indent="0" lvl="0" marL="0" marR="0" rtl="0" algn="l">
                        <a:lnSpc>
                          <a:spcPct val="115000"/>
                        </a:lnSpc>
                        <a:spcBef>
                          <a:spcPts val="0"/>
                        </a:spcBef>
                        <a:spcAft>
                          <a:spcPts val="0"/>
                        </a:spcAft>
                        <a:buSzPct val="25000"/>
                        <a:buNone/>
                      </a:pPr>
                      <a:r>
                        <a:rPr lang="en-US" sz="1000" u="none" cap="none" strike="noStrike"/>
                        <a:t>2017</a:t>
                      </a:r>
                    </a:p>
                  </a:txBody>
                  <a:tcPr marT="19050" marB="19050" marR="28575" marL="28575" anchor="b"/>
                </a:tc>
                <a:tc>
                  <a:txBody>
                    <a:bodyPr>
                      <a:noAutofit/>
                    </a:bodyPr>
                    <a:lstStyle/>
                    <a:p>
                      <a:pPr indent="0" lvl="0" marL="0" marR="0" rtl="0" algn="l">
                        <a:spcBef>
                          <a:spcPts val="0"/>
                        </a:spcBef>
                        <a:buSzPct val="25000"/>
                        <a:buNone/>
                      </a:pPr>
                      <a:r>
                        <a:t/>
                      </a:r>
                      <a:endParaRPr sz="1200">
                        <a:latin typeface="Calibri"/>
                        <a:ea typeface="Calibri"/>
                        <a:cs typeface="Calibri"/>
                        <a:sym typeface="Calibri"/>
                      </a:endParaRPr>
                    </a:p>
                  </a:txBody>
                  <a:tcPr marT="19050" marB="19050" marR="28575" marL="28575" anchor="b"/>
                </a:tc>
                <a:tc>
                  <a:txBody>
                    <a:bodyPr>
                      <a:noAutofit/>
                    </a:bodyPr>
                    <a:lstStyle/>
                    <a:p>
                      <a:pPr indent="0" lvl="0" marL="0" marR="0" rtl="0" algn="l">
                        <a:spcBef>
                          <a:spcPts val="0"/>
                        </a:spcBef>
                        <a:buSzPct val="25000"/>
                        <a:buNone/>
                      </a:pPr>
                      <a:r>
                        <a:t/>
                      </a:r>
                      <a:endParaRPr sz="1200">
                        <a:latin typeface="Calibri"/>
                        <a:ea typeface="Calibri"/>
                        <a:cs typeface="Calibri"/>
                        <a:sym typeface="Calibri"/>
                      </a:endParaRPr>
                    </a:p>
                  </a:txBody>
                  <a:tcPr marT="19050" marB="19050" marR="28575" marL="28575" anchor="b"/>
                </a:tc>
                <a:tc>
                  <a:txBody>
                    <a:bodyPr>
                      <a:noAutofit/>
                    </a:bodyPr>
                    <a:lstStyle/>
                    <a:p>
                      <a:pPr indent="0" lvl="0" marL="0" marR="0" rtl="0" algn="l">
                        <a:spcBef>
                          <a:spcPts val="0"/>
                        </a:spcBef>
                        <a:buSzPct val="25000"/>
                        <a:buNone/>
                      </a:pPr>
                      <a:r>
                        <a:t/>
                      </a:r>
                      <a:endParaRPr sz="1200">
                        <a:latin typeface="Calibri"/>
                        <a:ea typeface="Calibri"/>
                        <a:cs typeface="Calibri"/>
                        <a:sym typeface="Calibri"/>
                      </a:endParaRPr>
                    </a:p>
                  </a:txBody>
                  <a:tcPr marT="19050" marB="19050" marR="28575" marL="28575" anchor="b"/>
                </a:tc>
                <a:tc>
                  <a:txBody>
                    <a:bodyPr>
                      <a:noAutofit/>
                    </a:bodyPr>
                    <a:lstStyle/>
                    <a:p>
                      <a:pPr indent="0" lvl="0" marL="0" marR="0" rtl="0" algn="l">
                        <a:spcBef>
                          <a:spcPts val="0"/>
                        </a:spcBef>
                        <a:buSzPct val="25000"/>
                        <a:buNone/>
                      </a:pPr>
                      <a:r>
                        <a:t/>
                      </a:r>
                      <a:endParaRPr sz="1200">
                        <a:latin typeface="Calibri"/>
                        <a:ea typeface="Calibri"/>
                        <a:cs typeface="Calibri"/>
                        <a:sym typeface="Calibri"/>
                      </a:endParaRPr>
                    </a:p>
                  </a:txBody>
                  <a:tcPr marT="19050" marB="19050" marR="28575" marL="28575" anchor="b"/>
                </a:tc>
                <a:tc>
                  <a:txBody>
                    <a:bodyPr>
                      <a:noAutofit/>
                    </a:bodyPr>
                    <a:lstStyle/>
                    <a:p>
                      <a:pPr indent="0" lvl="0" marL="0" marR="0" rtl="0" algn="ctr">
                        <a:lnSpc>
                          <a:spcPct val="115000"/>
                        </a:lnSpc>
                        <a:spcBef>
                          <a:spcPts val="0"/>
                        </a:spcBef>
                        <a:spcAft>
                          <a:spcPts val="0"/>
                        </a:spcAft>
                        <a:buSzPct val="25000"/>
                        <a:buNone/>
                      </a:pPr>
                      <a:r>
                        <a:rPr lang="en-US" sz="1000"/>
                        <a:t>Sales</a:t>
                      </a:r>
                    </a:p>
                  </a:txBody>
                  <a:tcPr marT="19050" marB="19050" marR="28575" marL="28575" anchor="b"/>
                </a:tc>
                <a:tc>
                  <a:txBody>
                    <a:bodyPr>
                      <a:noAutofit/>
                    </a:bodyPr>
                    <a:lstStyle/>
                    <a:p>
                      <a:pPr indent="0" lvl="0" marL="0" marR="0" rtl="0" algn="ctr">
                        <a:lnSpc>
                          <a:spcPct val="115000"/>
                        </a:lnSpc>
                        <a:spcBef>
                          <a:spcPts val="0"/>
                        </a:spcBef>
                        <a:spcAft>
                          <a:spcPts val="0"/>
                        </a:spcAft>
                        <a:buSzPct val="25000"/>
                        <a:buNone/>
                      </a:pPr>
                      <a:r>
                        <a:rPr lang="en-US" sz="1000"/>
                        <a:t>Expense</a:t>
                      </a:r>
                    </a:p>
                  </a:txBody>
                  <a:tcPr marT="19050" marB="19050" marR="28575" marL="28575" anchor="b"/>
                </a:tc>
                <a:tc>
                  <a:txBody>
                    <a:bodyPr>
                      <a:noAutofit/>
                    </a:bodyPr>
                    <a:lstStyle/>
                    <a:p>
                      <a:pPr indent="0" lvl="0" marL="0" marR="0" rtl="0" algn="ctr">
                        <a:lnSpc>
                          <a:spcPct val="115000"/>
                        </a:lnSpc>
                        <a:spcBef>
                          <a:spcPts val="0"/>
                        </a:spcBef>
                        <a:spcAft>
                          <a:spcPts val="0"/>
                        </a:spcAft>
                        <a:buSzPct val="25000"/>
                        <a:buNone/>
                      </a:pPr>
                      <a:r>
                        <a:rPr lang="en-US" sz="1000"/>
                        <a:t>Net Gain (Loss)</a:t>
                      </a:r>
                    </a:p>
                  </a:txBody>
                  <a:tcPr marT="19050" marB="19050" marR="28575" marL="28575" anchor="b"/>
                </a:tc>
              </a:tr>
              <a:tr h="724475">
                <a:tc>
                  <a:txBody>
                    <a:bodyPr>
                      <a:noAutofit/>
                    </a:bodyPr>
                    <a:lstStyle/>
                    <a:p>
                      <a:pPr indent="0" lvl="0" marL="0" marR="0" rtl="0" algn="l">
                        <a:lnSpc>
                          <a:spcPct val="115000"/>
                        </a:lnSpc>
                        <a:spcBef>
                          <a:spcPts val="0"/>
                        </a:spcBef>
                        <a:spcAft>
                          <a:spcPts val="0"/>
                        </a:spcAft>
                        <a:buSzPct val="25000"/>
                        <a:buNone/>
                      </a:pPr>
                      <a:r>
                        <a:rPr lang="en-US" sz="1000"/>
                        <a:t>TOTAL</a:t>
                      </a:r>
                    </a:p>
                  </a:txBody>
                  <a:tcPr marT="19050" marB="19050" marR="28575" marL="28575" anchor="b"/>
                </a:tc>
                <a:tc>
                  <a:txBody>
                    <a:bodyPr>
                      <a:noAutofit/>
                    </a:bodyPr>
                    <a:lstStyle/>
                    <a:p>
                      <a:pPr indent="0" lvl="0" marL="0" marR="0" rtl="0" algn="l">
                        <a:lnSpc>
                          <a:spcPct val="115000"/>
                        </a:lnSpc>
                        <a:spcBef>
                          <a:spcPts val="0"/>
                        </a:spcBef>
                        <a:spcAft>
                          <a:spcPts val="0"/>
                        </a:spcAft>
                        <a:buSzPct val="25000"/>
                        <a:buNone/>
                      </a:pPr>
                      <a:r>
                        <a:rPr lang="en-US" sz="1000"/>
                        <a:t>Total SOCK HOP Event Summary</a:t>
                      </a:r>
                    </a:p>
                  </a:txBody>
                  <a:tcPr marT="19050" marB="19050" marR="28575" marL="28575" anchor="b"/>
                </a:tc>
                <a:tc>
                  <a:txBody>
                    <a:bodyPr>
                      <a:noAutofit/>
                    </a:bodyPr>
                    <a:lstStyle/>
                    <a:p>
                      <a:pPr indent="0" lvl="0" marL="0" marR="0" rtl="0" algn="l">
                        <a:spcBef>
                          <a:spcPts val="0"/>
                        </a:spcBef>
                        <a:buSzPct val="25000"/>
                        <a:buNone/>
                      </a:pPr>
                      <a:r>
                        <a:t/>
                      </a:r>
                      <a:endParaRPr sz="1200">
                        <a:latin typeface="Calibri"/>
                        <a:ea typeface="Calibri"/>
                        <a:cs typeface="Calibri"/>
                        <a:sym typeface="Calibri"/>
                      </a:endParaRPr>
                    </a:p>
                  </a:txBody>
                  <a:tcPr marT="19050" marB="19050" marR="28575" marL="28575" anchor="b"/>
                </a:tc>
                <a:tc>
                  <a:txBody>
                    <a:bodyPr>
                      <a:noAutofit/>
                    </a:bodyPr>
                    <a:lstStyle/>
                    <a:p>
                      <a:pPr indent="0" lvl="0" marL="0" marR="0" rtl="0" algn="l">
                        <a:spcBef>
                          <a:spcPts val="0"/>
                        </a:spcBef>
                        <a:buSzPct val="25000"/>
                        <a:buNone/>
                      </a:pPr>
                      <a:r>
                        <a:t/>
                      </a:r>
                      <a:endParaRPr sz="1200">
                        <a:latin typeface="Calibri"/>
                        <a:ea typeface="Calibri"/>
                        <a:cs typeface="Calibri"/>
                        <a:sym typeface="Calibri"/>
                      </a:endParaRPr>
                    </a:p>
                  </a:txBody>
                  <a:tcPr marT="19050" marB="19050" marR="28575" marL="28575" anchor="b"/>
                </a:tc>
                <a:tc>
                  <a:txBody>
                    <a:bodyPr>
                      <a:noAutofit/>
                    </a:bodyPr>
                    <a:lstStyle/>
                    <a:p>
                      <a:pPr indent="0" lvl="0" marL="0" marR="0" rtl="0" algn="l">
                        <a:spcBef>
                          <a:spcPts val="0"/>
                        </a:spcBef>
                        <a:buSzPct val="25000"/>
                        <a:buNone/>
                      </a:pPr>
                      <a:r>
                        <a:t/>
                      </a:r>
                      <a:endParaRPr sz="1200">
                        <a:latin typeface="Calibri"/>
                        <a:ea typeface="Calibri"/>
                        <a:cs typeface="Calibri"/>
                        <a:sym typeface="Calibri"/>
                      </a:endParaRPr>
                    </a:p>
                  </a:txBody>
                  <a:tcPr marT="19050" marB="19050" marR="28575" marL="28575" anchor="b"/>
                </a:tc>
                <a:tc>
                  <a:txBody>
                    <a:bodyPr>
                      <a:noAutofit/>
                    </a:bodyPr>
                    <a:lstStyle/>
                    <a:p>
                      <a:pPr indent="0" lvl="0" marL="0" marR="0" rtl="0" algn="ctr">
                        <a:lnSpc>
                          <a:spcPct val="115000"/>
                        </a:lnSpc>
                        <a:spcBef>
                          <a:spcPts val="0"/>
                        </a:spcBef>
                        <a:spcAft>
                          <a:spcPts val="0"/>
                        </a:spcAft>
                        <a:buSzPct val="25000"/>
                        <a:buNone/>
                      </a:pPr>
                      <a:r>
                        <a:rPr lang="en-US" sz="1000"/>
                        <a:t>$6,813.00</a:t>
                      </a:r>
                    </a:p>
                  </a:txBody>
                  <a:tcPr marT="19050" marB="19050" marR="28575" marL="28575" anchor="b"/>
                </a:tc>
                <a:tc>
                  <a:txBody>
                    <a:bodyPr>
                      <a:noAutofit/>
                    </a:bodyPr>
                    <a:lstStyle/>
                    <a:p>
                      <a:pPr indent="0" lvl="0" marL="0" marR="0" rtl="0" algn="ctr">
                        <a:lnSpc>
                          <a:spcPct val="115000"/>
                        </a:lnSpc>
                        <a:spcBef>
                          <a:spcPts val="0"/>
                        </a:spcBef>
                        <a:spcAft>
                          <a:spcPts val="0"/>
                        </a:spcAft>
                        <a:buSzPct val="25000"/>
                        <a:buNone/>
                      </a:pPr>
                      <a:r>
                        <a:rPr lang="en-US" sz="1000"/>
                        <a:t>$4,190.20</a:t>
                      </a:r>
                    </a:p>
                  </a:txBody>
                  <a:tcPr marT="19050" marB="19050" marR="28575" marL="28575" anchor="b"/>
                </a:tc>
                <a:tc>
                  <a:txBody>
                    <a:bodyPr>
                      <a:noAutofit/>
                    </a:bodyPr>
                    <a:lstStyle/>
                    <a:p>
                      <a:pPr indent="0" lvl="0" marL="0" marR="0" rtl="0" algn="ctr">
                        <a:lnSpc>
                          <a:spcPct val="115000"/>
                        </a:lnSpc>
                        <a:spcBef>
                          <a:spcPts val="0"/>
                        </a:spcBef>
                        <a:spcAft>
                          <a:spcPts val="0"/>
                        </a:spcAft>
                        <a:buSzPct val="25000"/>
                        <a:buNone/>
                      </a:pPr>
                      <a:r>
                        <a:rPr lang="en-US" sz="1000"/>
                        <a:t>$2,622.80</a:t>
                      </a:r>
                    </a:p>
                  </a:txBody>
                  <a:tcPr marT="19050" marB="19050" marR="28575" marL="28575" anchor="b"/>
                </a:tc>
              </a:tr>
              <a:tr h="388875">
                <a:tc>
                  <a:txBody>
                    <a:bodyPr>
                      <a:noAutofit/>
                    </a:bodyPr>
                    <a:lstStyle/>
                    <a:p>
                      <a:pPr indent="0" lvl="0" marL="0" marR="0" rtl="0" algn="l">
                        <a:lnSpc>
                          <a:spcPct val="115000"/>
                        </a:lnSpc>
                        <a:spcBef>
                          <a:spcPts val="0"/>
                        </a:spcBef>
                        <a:spcAft>
                          <a:spcPts val="0"/>
                        </a:spcAft>
                        <a:buSzPct val="25000"/>
                        <a:buNone/>
                      </a:pPr>
                      <a:r>
                        <a:rPr lang="en-US" sz="1000"/>
                        <a:t> </a:t>
                      </a:r>
                    </a:p>
                  </a:txBody>
                  <a:tcPr marT="19050" marB="19050" marR="28575" marL="28575" anchor="b"/>
                </a:tc>
                <a:tc>
                  <a:txBody>
                    <a:bodyPr>
                      <a:noAutofit/>
                    </a:bodyPr>
                    <a:lstStyle/>
                    <a:p>
                      <a:pPr indent="0" lvl="0" marL="0" marR="0" rtl="0" algn="l">
                        <a:lnSpc>
                          <a:spcPct val="115000"/>
                        </a:lnSpc>
                        <a:spcBef>
                          <a:spcPts val="0"/>
                        </a:spcBef>
                        <a:spcAft>
                          <a:spcPts val="0"/>
                        </a:spcAft>
                        <a:buSzPct val="25000"/>
                        <a:buNone/>
                      </a:pPr>
                      <a:r>
                        <a:rPr lang="en-US" sz="1000"/>
                        <a:t> </a:t>
                      </a:r>
                    </a:p>
                  </a:txBody>
                  <a:tcPr marT="19050" marB="19050" marR="28575" marL="28575" anchor="b"/>
                </a:tc>
                <a:tc>
                  <a:txBody>
                    <a:bodyPr>
                      <a:noAutofit/>
                    </a:bodyPr>
                    <a:lstStyle/>
                    <a:p>
                      <a:pPr indent="0" lvl="0" marL="0" marR="0" rtl="0" algn="l">
                        <a:lnSpc>
                          <a:spcPct val="115000"/>
                        </a:lnSpc>
                        <a:spcBef>
                          <a:spcPts val="0"/>
                        </a:spcBef>
                        <a:spcAft>
                          <a:spcPts val="0"/>
                        </a:spcAft>
                        <a:buSzPct val="25000"/>
                        <a:buNone/>
                      </a:pPr>
                      <a:r>
                        <a:rPr lang="en-US" sz="1000"/>
                        <a:t> </a:t>
                      </a:r>
                    </a:p>
                  </a:txBody>
                  <a:tcPr marT="19050" marB="19050" marR="28575" marL="28575" anchor="b"/>
                </a:tc>
                <a:tc>
                  <a:txBody>
                    <a:bodyPr>
                      <a:noAutofit/>
                    </a:bodyPr>
                    <a:lstStyle/>
                    <a:p>
                      <a:pPr indent="0" lvl="0" marL="0" marR="0" rtl="0" algn="l">
                        <a:lnSpc>
                          <a:spcPct val="115000"/>
                        </a:lnSpc>
                        <a:spcBef>
                          <a:spcPts val="0"/>
                        </a:spcBef>
                        <a:spcAft>
                          <a:spcPts val="0"/>
                        </a:spcAft>
                        <a:buSzPct val="25000"/>
                        <a:buNone/>
                      </a:pPr>
                      <a:r>
                        <a:rPr lang="en-US" sz="1000"/>
                        <a:t> </a:t>
                      </a:r>
                    </a:p>
                  </a:txBody>
                  <a:tcPr marT="19050" marB="19050" marR="28575" marL="28575" anchor="b"/>
                </a:tc>
                <a:tc>
                  <a:txBody>
                    <a:bodyPr>
                      <a:noAutofit/>
                    </a:bodyPr>
                    <a:lstStyle/>
                    <a:p>
                      <a:pPr indent="0" lvl="0" marL="0" marR="0" rtl="0" algn="l">
                        <a:lnSpc>
                          <a:spcPct val="115000"/>
                        </a:lnSpc>
                        <a:spcBef>
                          <a:spcPts val="0"/>
                        </a:spcBef>
                        <a:spcAft>
                          <a:spcPts val="0"/>
                        </a:spcAft>
                        <a:buSzPct val="25000"/>
                        <a:buNone/>
                      </a:pPr>
                      <a:r>
                        <a:rPr lang="en-US" sz="1000"/>
                        <a:t> </a:t>
                      </a:r>
                    </a:p>
                  </a:txBody>
                  <a:tcPr marT="19050" marB="19050" marR="28575" marL="28575" anchor="b"/>
                </a:tc>
                <a:tc>
                  <a:txBody>
                    <a:bodyPr>
                      <a:noAutofit/>
                    </a:bodyPr>
                    <a:lstStyle/>
                    <a:p>
                      <a:pPr indent="0" lvl="0" marL="0" marR="0" rtl="0" algn="ctr">
                        <a:lnSpc>
                          <a:spcPct val="115000"/>
                        </a:lnSpc>
                        <a:spcBef>
                          <a:spcPts val="0"/>
                        </a:spcBef>
                        <a:spcAft>
                          <a:spcPts val="0"/>
                        </a:spcAft>
                        <a:buSzPct val="25000"/>
                        <a:buNone/>
                      </a:pPr>
                      <a:r>
                        <a:rPr lang="en-US" sz="1000"/>
                        <a:t> </a:t>
                      </a:r>
                    </a:p>
                  </a:txBody>
                  <a:tcPr marT="19050" marB="19050" marR="28575" marL="28575" anchor="b"/>
                </a:tc>
                <a:tc>
                  <a:txBody>
                    <a:bodyPr>
                      <a:noAutofit/>
                    </a:bodyPr>
                    <a:lstStyle/>
                    <a:p>
                      <a:pPr indent="0" lvl="0" marL="0" marR="0" rtl="0" algn="ctr">
                        <a:lnSpc>
                          <a:spcPct val="115000"/>
                        </a:lnSpc>
                        <a:spcBef>
                          <a:spcPts val="0"/>
                        </a:spcBef>
                        <a:spcAft>
                          <a:spcPts val="0"/>
                        </a:spcAft>
                        <a:buSzPct val="25000"/>
                        <a:buNone/>
                      </a:pPr>
                      <a:r>
                        <a:rPr lang="en-US" sz="1000"/>
                        <a:t> </a:t>
                      </a:r>
                    </a:p>
                  </a:txBody>
                  <a:tcPr marT="19050" marB="19050" marR="28575" marL="28575" anchor="b"/>
                </a:tc>
                <a:tc>
                  <a:txBody>
                    <a:bodyPr>
                      <a:noAutofit/>
                    </a:bodyPr>
                    <a:lstStyle/>
                    <a:p>
                      <a:pPr indent="0" lvl="0" marL="0" marR="0" rtl="0" algn="ctr">
                        <a:lnSpc>
                          <a:spcPct val="115000"/>
                        </a:lnSpc>
                        <a:spcBef>
                          <a:spcPts val="0"/>
                        </a:spcBef>
                        <a:spcAft>
                          <a:spcPts val="0"/>
                        </a:spcAft>
                        <a:buSzPct val="25000"/>
                        <a:buNone/>
                      </a:pPr>
                      <a:r>
                        <a:rPr lang="en-US" sz="1000"/>
                        <a:t> </a:t>
                      </a:r>
                    </a:p>
                  </a:txBody>
                  <a:tcPr marT="19050" marB="19050" marR="28575" marL="28575" anchor="b"/>
                </a:tc>
              </a:tr>
              <a:tr h="388875">
                <a:tc>
                  <a:txBody>
                    <a:bodyPr>
                      <a:noAutofit/>
                    </a:bodyPr>
                    <a:lstStyle/>
                    <a:p>
                      <a:pPr indent="0" lvl="0" marL="0" marR="0" rtl="0" algn="l">
                        <a:lnSpc>
                          <a:spcPct val="115000"/>
                        </a:lnSpc>
                        <a:spcBef>
                          <a:spcPts val="0"/>
                        </a:spcBef>
                        <a:spcAft>
                          <a:spcPts val="0"/>
                        </a:spcAft>
                        <a:buSzPct val="25000"/>
                        <a:buNone/>
                      </a:pPr>
                      <a:r>
                        <a:rPr lang="en-US" sz="1000"/>
                        <a:t>2016</a:t>
                      </a:r>
                    </a:p>
                  </a:txBody>
                  <a:tcPr marT="19050" marB="19050" marR="28575" marL="28575" anchor="b"/>
                </a:tc>
                <a:tc>
                  <a:txBody>
                    <a:bodyPr>
                      <a:noAutofit/>
                    </a:bodyPr>
                    <a:lstStyle/>
                    <a:p>
                      <a:pPr indent="0" lvl="0" marL="0" marR="0" rtl="0" algn="l">
                        <a:lnSpc>
                          <a:spcPct val="115000"/>
                        </a:lnSpc>
                        <a:spcBef>
                          <a:spcPts val="0"/>
                        </a:spcBef>
                        <a:spcAft>
                          <a:spcPts val="0"/>
                        </a:spcAft>
                        <a:buSzPct val="25000"/>
                        <a:buNone/>
                      </a:pPr>
                      <a:r>
                        <a:rPr lang="en-US" sz="1000"/>
                        <a:t> </a:t>
                      </a:r>
                    </a:p>
                  </a:txBody>
                  <a:tcPr marT="19050" marB="19050" marR="28575" marL="28575" anchor="b"/>
                </a:tc>
                <a:tc>
                  <a:txBody>
                    <a:bodyPr>
                      <a:noAutofit/>
                    </a:bodyPr>
                    <a:lstStyle/>
                    <a:p>
                      <a:pPr indent="0" lvl="0" marL="0" marR="0" rtl="0" algn="l">
                        <a:lnSpc>
                          <a:spcPct val="115000"/>
                        </a:lnSpc>
                        <a:spcBef>
                          <a:spcPts val="0"/>
                        </a:spcBef>
                        <a:spcAft>
                          <a:spcPts val="0"/>
                        </a:spcAft>
                        <a:buSzPct val="25000"/>
                        <a:buNone/>
                      </a:pPr>
                      <a:r>
                        <a:rPr lang="en-US" sz="1000"/>
                        <a:t> </a:t>
                      </a:r>
                    </a:p>
                  </a:txBody>
                  <a:tcPr marT="19050" marB="19050" marR="28575" marL="28575" anchor="b"/>
                </a:tc>
                <a:tc>
                  <a:txBody>
                    <a:bodyPr>
                      <a:noAutofit/>
                    </a:bodyPr>
                    <a:lstStyle/>
                    <a:p>
                      <a:pPr indent="0" lvl="0" marL="0" marR="0" rtl="0" algn="l">
                        <a:lnSpc>
                          <a:spcPct val="115000"/>
                        </a:lnSpc>
                        <a:spcBef>
                          <a:spcPts val="0"/>
                        </a:spcBef>
                        <a:spcAft>
                          <a:spcPts val="0"/>
                        </a:spcAft>
                        <a:buSzPct val="25000"/>
                        <a:buNone/>
                      </a:pPr>
                      <a:r>
                        <a:rPr lang="en-US" sz="1000"/>
                        <a:t> </a:t>
                      </a:r>
                    </a:p>
                  </a:txBody>
                  <a:tcPr marT="19050" marB="19050" marR="28575" marL="28575" anchor="b"/>
                </a:tc>
                <a:tc>
                  <a:txBody>
                    <a:bodyPr>
                      <a:noAutofit/>
                    </a:bodyPr>
                    <a:lstStyle/>
                    <a:p>
                      <a:pPr indent="0" lvl="0" marL="0" marR="0" rtl="0" algn="l">
                        <a:lnSpc>
                          <a:spcPct val="115000"/>
                        </a:lnSpc>
                        <a:spcBef>
                          <a:spcPts val="0"/>
                        </a:spcBef>
                        <a:spcAft>
                          <a:spcPts val="0"/>
                        </a:spcAft>
                        <a:buSzPct val="25000"/>
                        <a:buNone/>
                      </a:pPr>
                      <a:r>
                        <a:rPr lang="en-US" sz="1000"/>
                        <a:t> </a:t>
                      </a:r>
                    </a:p>
                  </a:txBody>
                  <a:tcPr marT="19050" marB="19050" marR="28575" marL="28575" anchor="b"/>
                </a:tc>
                <a:tc>
                  <a:txBody>
                    <a:bodyPr>
                      <a:noAutofit/>
                    </a:bodyPr>
                    <a:lstStyle/>
                    <a:p>
                      <a:pPr indent="0" lvl="0" marL="0" marR="0" rtl="0" algn="ctr">
                        <a:lnSpc>
                          <a:spcPct val="115000"/>
                        </a:lnSpc>
                        <a:spcBef>
                          <a:spcPts val="0"/>
                        </a:spcBef>
                        <a:spcAft>
                          <a:spcPts val="0"/>
                        </a:spcAft>
                        <a:buSzPct val="25000"/>
                        <a:buNone/>
                      </a:pPr>
                      <a:r>
                        <a:rPr lang="en-US" sz="1000"/>
                        <a:t>Income</a:t>
                      </a:r>
                    </a:p>
                  </a:txBody>
                  <a:tcPr marT="19050" marB="19050" marR="28575" marL="28575" anchor="b"/>
                </a:tc>
                <a:tc>
                  <a:txBody>
                    <a:bodyPr>
                      <a:noAutofit/>
                    </a:bodyPr>
                    <a:lstStyle/>
                    <a:p>
                      <a:pPr indent="0" lvl="0" marL="0" marR="0" rtl="0" algn="ctr">
                        <a:lnSpc>
                          <a:spcPct val="115000"/>
                        </a:lnSpc>
                        <a:spcBef>
                          <a:spcPts val="0"/>
                        </a:spcBef>
                        <a:spcAft>
                          <a:spcPts val="0"/>
                        </a:spcAft>
                        <a:buSzPct val="25000"/>
                        <a:buNone/>
                      </a:pPr>
                      <a:r>
                        <a:rPr lang="en-US" sz="1000"/>
                        <a:t>Expense</a:t>
                      </a:r>
                    </a:p>
                  </a:txBody>
                  <a:tcPr marT="19050" marB="19050" marR="28575" marL="28575" anchor="b"/>
                </a:tc>
                <a:tc>
                  <a:txBody>
                    <a:bodyPr>
                      <a:noAutofit/>
                    </a:bodyPr>
                    <a:lstStyle/>
                    <a:p>
                      <a:pPr indent="0" lvl="0" marL="0" marR="0" rtl="0" algn="ctr">
                        <a:lnSpc>
                          <a:spcPct val="115000"/>
                        </a:lnSpc>
                        <a:spcBef>
                          <a:spcPts val="0"/>
                        </a:spcBef>
                        <a:spcAft>
                          <a:spcPts val="0"/>
                        </a:spcAft>
                        <a:buSzPct val="25000"/>
                        <a:buNone/>
                      </a:pPr>
                      <a:r>
                        <a:rPr lang="en-US" sz="1000"/>
                        <a:t>Net Gain (Loss)</a:t>
                      </a:r>
                    </a:p>
                  </a:txBody>
                  <a:tcPr marT="19050" marB="19050" marR="28575" marL="28575" anchor="b"/>
                </a:tc>
              </a:tr>
              <a:tr h="724475">
                <a:tc>
                  <a:txBody>
                    <a:bodyPr>
                      <a:noAutofit/>
                    </a:bodyPr>
                    <a:lstStyle/>
                    <a:p>
                      <a:pPr indent="0" lvl="0" marL="0" marR="0" rtl="0" algn="l">
                        <a:lnSpc>
                          <a:spcPct val="115000"/>
                        </a:lnSpc>
                        <a:spcBef>
                          <a:spcPts val="0"/>
                        </a:spcBef>
                        <a:spcAft>
                          <a:spcPts val="0"/>
                        </a:spcAft>
                        <a:buSzPct val="25000"/>
                        <a:buNone/>
                      </a:pPr>
                      <a:r>
                        <a:rPr lang="en-US" sz="1000"/>
                        <a:t>TOTAL</a:t>
                      </a:r>
                    </a:p>
                  </a:txBody>
                  <a:tcPr marT="19050" marB="19050" marR="28575" marL="28575" anchor="b"/>
                </a:tc>
                <a:tc>
                  <a:txBody>
                    <a:bodyPr>
                      <a:noAutofit/>
                    </a:bodyPr>
                    <a:lstStyle/>
                    <a:p>
                      <a:pPr indent="0" lvl="0" marL="0" marR="0" rtl="0" algn="l">
                        <a:lnSpc>
                          <a:spcPct val="115000"/>
                        </a:lnSpc>
                        <a:spcBef>
                          <a:spcPts val="0"/>
                        </a:spcBef>
                        <a:spcAft>
                          <a:spcPts val="0"/>
                        </a:spcAft>
                        <a:buSzPct val="25000"/>
                        <a:buNone/>
                      </a:pPr>
                      <a:r>
                        <a:rPr lang="en-US" sz="1000"/>
                        <a:t>Total SOCK HOP Event Summary</a:t>
                      </a:r>
                    </a:p>
                  </a:txBody>
                  <a:tcPr marT="19050" marB="19050" marR="28575" marL="28575" anchor="b"/>
                </a:tc>
                <a:tc>
                  <a:txBody>
                    <a:bodyPr>
                      <a:noAutofit/>
                    </a:bodyPr>
                    <a:lstStyle/>
                    <a:p>
                      <a:pPr indent="0" lvl="0" marL="0" marR="0" rtl="0" algn="l">
                        <a:lnSpc>
                          <a:spcPct val="115000"/>
                        </a:lnSpc>
                        <a:spcBef>
                          <a:spcPts val="0"/>
                        </a:spcBef>
                        <a:spcAft>
                          <a:spcPts val="0"/>
                        </a:spcAft>
                        <a:buSzPct val="25000"/>
                        <a:buNone/>
                      </a:pPr>
                      <a:r>
                        <a:rPr lang="en-US" sz="1000"/>
                        <a:t> </a:t>
                      </a:r>
                    </a:p>
                  </a:txBody>
                  <a:tcPr marT="19050" marB="19050" marR="28575" marL="28575" anchor="b"/>
                </a:tc>
                <a:tc>
                  <a:txBody>
                    <a:bodyPr>
                      <a:noAutofit/>
                    </a:bodyPr>
                    <a:lstStyle/>
                    <a:p>
                      <a:pPr indent="0" lvl="0" marL="0" marR="0" rtl="0" algn="l">
                        <a:lnSpc>
                          <a:spcPct val="115000"/>
                        </a:lnSpc>
                        <a:spcBef>
                          <a:spcPts val="0"/>
                        </a:spcBef>
                        <a:spcAft>
                          <a:spcPts val="0"/>
                        </a:spcAft>
                        <a:buSzPct val="25000"/>
                        <a:buNone/>
                      </a:pPr>
                      <a:r>
                        <a:rPr lang="en-US" sz="1000"/>
                        <a:t> </a:t>
                      </a:r>
                    </a:p>
                  </a:txBody>
                  <a:tcPr marT="19050" marB="19050" marR="28575" marL="28575" anchor="b"/>
                </a:tc>
                <a:tc>
                  <a:txBody>
                    <a:bodyPr>
                      <a:noAutofit/>
                    </a:bodyPr>
                    <a:lstStyle/>
                    <a:p>
                      <a:pPr indent="0" lvl="0" marL="0" marR="0" rtl="0" algn="l">
                        <a:lnSpc>
                          <a:spcPct val="115000"/>
                        </a:lnSpc>
                        <a:spcBef>
                          <a:spcPts val="0"/>
                        </a:spcBef>
                        <a:spcAft>
                          <a:spcPts val="0"/>
                        </a:spcAft>
                        <a:buSzPct val="25000"/>
                        <a:buNone/>
                      </a:pPr>
                      <a:r>
                        <a:rPr lang="en-US" sz="1000"/>
                        <a:t> </a:t>
                      </a:r>
                    </a:p>
                  </a:txBody>
                  <a:tcPr marT="19050" marB="19050" marR="28575" marL="28575" anchor="b"/>
                </a:tc>
                <a:tc>
                  <a:txBody>
                    <a:bodyPr>
                      <a:noAutofit/>
                    </a:bodyPr>
                    <a:lstStyle/>
                    <a:p>
                      <a:pPr indent="0" lvl="0" marL="0" marR="0" rtl="0" algn="ctr">
                        <a:lnSpc>
                          <a:spcPct val="115000"/>
                        </a:lnSpc>
                        <a:spcBef>
                          <a:spcPts val="0"/>
                        </a:spcBef>
                        <a:spcAft>
                          <a:spcPts val="0"/>
                        </a:spcAft>
                        <a:buSzPct val="25000"/>
                        <a:buNone/>
                      </a:pPr>
                      <a:r>
                        <a:rPr lang="en-US" sz="1000"/>
                        <a:t>$6,284.40</a:t>
                      </a:r>
                    </a:p>
                  </a:txBody>
                  <a:tcPr marT="19050" marB="19050" marR="28575" marL="28575" anchor="b"/>
                </a:tc>
                <a:tc>
                  <a:txBody>
                    <a:bodyPr>
                      <a:noAutofit/>
                    </a:bodyPr>
                    <a:lstStyle/>
                    <a:p>
                      <a:pPr indent="0" lvl="0" marL="0" marR="0" rtl="0" algn="ctr">
                        <a:lnSpc>
                          <a:spcPct val="115000"/>
                        </a:lnSpc>
                        <a:spcBef>
                          <a:spcPts val="0"/>
                        </a:spcBef>
                        <a:spcAft>
                          <a:spcPts val="0"/>
                        </a:spcAft>
                        <a:buSzPct val="25000"/>
                        <a:buNone/>
                      </a:pPr>
                      <a:r>
                        <a:rPr lang="en-US" sz="1000"/>
                        <a:t>$4,230.54</a:t>
                      </a:r>
                    </a:p>
                  </a:txBody>
                  <a:tcPr marT="19050" marB="19050" marR="28575" marL="28575" anchor="b"/>
                </a:tc>
                <a:tc>
                  <a:txBody>
                    <a:bodyPr>
                      <a:noAutofit/>
                    </a:bodyPr>
                    <a:lstStyle/>
                    <a:p>
                      <a:pPr indent="0" lvl="0" marL="0" marR="0" rtl="0" algn="ctr">
                        <a:lnSpc>
                          <a:spcPct val="115000"/>
                        </a:lnSpc>
                        <a:spcBef>
                          <a:spcPts val="0"/>
                        </a:spcBef>
                        <a:spcAft>
                          <a:spcPts val="0"/>
                        </a:spcAft>
                        <a:buSzPct val="25000"/>
                        <a:buNone/>
                      </a:pPr>
                      <a:r>
                        <a:rPr lang="en-US" sz="1000"/>
                        <a:t>$2,053.86</a:t>
                      </a:r>
                    </a:p>
                  </a:txBody>
                  <a:tcPr marT="19050" marB="19050" marR="28575" marL="28575" anchor="b"/>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3" name="Shape 203"/>
        <p:cNvGrpSpPr/>
        <p:nvPr/>
      </p:nvGrpSpPr>
      <p:grpSpPr>
        <a:xfrm>
          <a:off x="0" y="0"/>
          <a:ext cx="0" cy="0"/>
          <a:chOff x="0" y="0"/>
          <a:chExt cx="0" cy="0"/>
        </a:xfrm>
      </p:grpSpPr>
      <p:sp>
        <p:nvSpPr>
          <p:cNvPr id="204" name="Shape 204"/>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rgbClr val="008000"/>
              </a:buClr>
              <a:buSzPct val="25000"/>
              <a:buFont typeface="Calibri"/>
              <a:buNone/>
            </a:pPr>
            <a:r>
              <a:rPr b="1" i="0" lang="en-US" sz="4400" u="none" cap="none" strike="noStrike">
                <a:solidFill>
                  <a:srgbClr val="008000"/>
                </a:solidFill>
                <a:latin typeface="Calibri"/>
                <a:ea typeface="Calibri"/>
                <a:cs typeface="Calibri"/>
                <a:sym typeface="Calibri"/>
              </a:rPr>
              <a:t>Talent Show</a:t>
            </a:r>
          </a:p>
        </p:txBody>
      </p:sp>
      <p:sp>
        <p:nvSpPr>
          <p:cNvPr id="205" name="Shape 205"/>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Clr>
                <a:schemeClr val="dk1"/>
              </a:buClr>
              <a:buSzPct val="25000"/>
              <a:buFont typeface="Arial"/>
              <a:buNone/>
            </a:pPr>
            <a:r>
              <a:rPr b="1" i="0" lang="en-US" sz="2000" u="none" cap="none" strike="noStrike">
                <a:solidFill>
                  <a:schemeClr val="dk1"/>
                </a:solidFill>
                <a:latin typeface="Calibri"/>
                <a:ea typeface="Calibri"/>
                <a:cs typeface="Calibri"/>
                <a:sym typeface="Calibri"/>
              </a:rPr>
              <a:t>Important Talent Show Dates:</a:t>
            </a:r>
          </a:p>
          <a:p>
            <a:pPr indent="0" lvl="0" marL="0" marR="0" rtl="0" algn="l">
              <a:lnSpc>
                <a:spcPct val="80000"/>
              </a:lnSpc>
              <a:spcBef>
                <a:spcPts val="400"/>
              </a:spcBef>
              <a:spcAft>
                <a:spcPts val="0"/>
              </a:spcAft>
              <a:buClr>
                <a:schemeClr val="dk1"/>
              </a:buClr>
              <a:buSzPct val="25000"/>
              <a:buFont typeface="Arial"/>
              <a:buNone/>
            </a:pPr>
            <a:r>
              <a:rPr b="0" i="0" lang="en-US" sz="2000" u="none" cap="none" strike="noStrike">
                <a:solidFill>
                  <a:schemeClr val="dk1"/>
                </a:solidFill>
                <a:latin typeface="Calibri"/>
                <a:ea typeface="Calibri"/>
                <a:cs typeface="Calibri"/>
                <a:sym typeface="Calibri"/>
              </a:rPr>
              <a:t> </a:t>
            </a:r>
          </a:p>
          <a:p>
            <a:pPr indent="0" lvl="0" marL="0" marR="0" rtl="0" algn="l">
              <a:lnSpc>
                <a:spcPct val="80000"/>
              </a:lnSpc>
              <a:spcBef>
                <a:spcPts val="400"/>
              </a:spcBef>
              <a:spcAft>
                <a:spcPts val="0"/>
              </a:spcAft>
              <a:buClr>
                <a:schemeClr val="dk1"/>
              </a:buClr>
              <a:buSzPct val="25000"/>
              <a:buFont typeface="Arial"/>
              <a:buNone/>
            </a:pPr>
            <a:r>
              <a:rPr b="0" i="0" lang="en-US" sz="2000" u="none" cap="none" strike="noStrike">
                <a:solidFill>
                  <a:schemeClr val="dk1"/>
                </a:solidFill>
                <a:latin typeface="Calibri"/>
                <a:ea typeface="Calibri"/>
                <a:cs typeface="Calibri"/>
                <a:sym typeface="Calibri"/>
              </a:rPr>
              <a:t> </a:t>
            </a:r>
          </a:p>
          <a:p>
            <a:pPr indent="0" lvl="0" marL="0" marR="0" rtl="0" algn="l">
              <a:lnSpc>
                <a:spcPct val="80000"/>
              </a:lnSpc>
              <a:spcBef>
                <a:spcPts val="400"/>
              </a:spcBef>
              <a:spcAft>
                <a:spcPts val="0"/>
              </a:spcAft>
              <a:buClr>
                <a:schemeClr val="dk1"/>
              </a:buClr>
              <a:buSzPct val="25000"/>
              <a:buFont typeface="Arial"/>
              <a:buNone/>
            </a:pPr>
            <a:r>
              <a:t/>
            </a:r>
            <a:endParaRPr b="1" i="0" sz="2000" u="sng" cap="none" strike="noStrike">
              <a:solidFill>
                <a:schemeClr val="dk1"/>
              </a:solidFill>
              <a:latin typeface="Calibri"/>
              <a:ea typeface="Calibri"/>
              <a:cs typeface="Calibri"/>
              <a:sym typeface="Calibri"/>
            </a:endParaRPr>
          </a:p>
          <a:p>
            <a:pPr indent="0" lvl="0" marL="0" marR="0" rtl="0" algn="l">
              <a:lnSpc>
                <a:spcPct val="80000"/>
              </a:lnSpc>
              <a:spcBef>
                <a:spcPts val="400"/>
              </a:spcBef>
              <a:spcAft>
                <a:spcPts val="0"/>
              </a:spcAft>
              <a:buClr>
                <a:schemeClr val="dk1"/>
              </a:buClr>
              <a:buSzPct val="25000"/>
              <a:buFont typeface="Arial"/>
              <a:buNone/>
            </a:pPr>
            <a:r>
              <a:rPr b="1" i="0" lang="en-US" sz="2000" u="sng" cap="none" strike="noStrike">
                <a:solidFill>
                  <a:schemeClr val="dk1"/>
                </a:solidFill>
                <a:latin typeface="Calibri"/>
                <a:ea typeface="Calibri"/>
                <a:cs typeface="Calibri"/>
                <a:sym typeface="Calibri"/>
              </a:rPr>
              <a:t>March 8th or 9th:</a:t>
            </a:r>
          </a:p>
          <a:p>
            <a:pPr indent="0" lvl="0" marL="0" marR="0" rtl="0" algn="l">
              <a:lnSpc>
                <a:spcPct val="80000"/>
              </a:lnSpc>
              <a:spcBef>
                <a:spcPts val="400"/>
              </a:spcBef>
              <a:spcAft>
                <a:spcPts val="0"/>
              </a:spcAft>
              <a:buClr>
                <a:schemeClr val="dk1"/>
              </a:buClr>
              <a:buSzPct val="25000"/>
              <a:buFont typeface="Arial"/>
              <a:buNone/>
            </a:pPr>
            <a:r>
              <a:rPr b="0" i="0" lang="en-US" sz="2000" u="none" cap="none" strike="noStrike">
                <a:solidFill>
                  <a:schemeClr val="dk1"/>
                </a:solidFill>
                <a:latin typeface="Calibri"/>
                <a:ea typeface="Calibri"/>
                <a:cs typeface="Calibri"/>
                <a:sym typeface="Calibri"/>
              </a:rPr>
              <a:t>Show-Off #2 in costume at Niwot Elementary. A Google Doc has been shared where you to choose your time and day. In order of acts K-5</a:t>
            </a:r>
          </a:p>
          <a:p>
            <a:pPr indent="0" lvl="0" marL="0" marR="0" rtl="0" algn="l">
              <a:lnSpc>
                <a:spcPct val="80000"/>
              </a:lnSpc>
              <a:spcBef>
                <a:spcPts val="400"/>
              </a:spcBef>
              <a:spcAft>
                <a:spcPts val="0"/>
              </a:spcAft>
              <a:buClr>
                <a:schemeClr val="dk1"/>
              </a:buClr>
              <a:buSzPct val="25000"/>
              <a:buFont typeface="Arial"/>
              <a:buNone/>
            </a:pPr>
            <a:r>
              <a:rPr b="0" i="0" lang="en-US" sz="2000" u="none" cap="none" strike="noStrike">
                <a:solidFill>
                  <a:schemeClr val="dk1"/>
                </a:solidFill>
                <a:latin typeface="Calibri"/>
                <a:ea typeface="Calibri"/>
                <a:cs typeface="Calibri"/>
                <a:sym typeface="Calibri"/>
              </a:rPr>
              <a:t> </a:t>
            </a:r>
          </a:p>
          <a:p>
            <a:pPr indent="0" lvl="0" marL="0" marR="0" rtl="0" algn="l">
              <a:lnSpc>
                <a:spcPct val="80000"/>
              </a:lnSpc>
              <a:spcBef>
                <a:spcPts val="400"/>
              </a:spcBef>
              <a:spcAft>
                <a:spcPts val="0"/>
              </a:spcAft>
              <a:buClr>
                <a:schemeClr val="dk1"/>
              </a:buClr>
              <a:buSzPct val="25000"/>
              <a:buFont typeface="Arial"/>
              <a:buNone/>
            </a:pPr>
            <a:r>
              <a:rPr b="1" i="0" lang="en-US" sz="2000" u="sng" cap="none" strike="noStrike">
                <a:solidFill>
                  <a:schemeClr val="dk1"/>
                </a:solidFill>
                <a:latin typeface="Calibri"/>
                <a:ea typeface="Calibri"/>
                <a:cs typeface="Calibri"/>
                <a:sym typeface="Calibri"/>
              </a:rPr>
              <a:t>Wednesday March 22nd:</a:t>
            </a:r>
          </a:p>
          <a:p>
            <a:pPr indent="0" lvl="0" marL="0" marR="0" rtl="0" algn="l">
              <a:lnSpc>
                <a:spcPct val="80000"/>
              </a:lnSpc>
              <a:spcBef>
                <a:spcPts val="400"/>
              </a:spcBef>
              <a:spcAft>
                <a:spcPts val="0"/>
              </a:spcAft>
              <a:buClr>
                <a:schemeClr val="dk1"/>
              </a:buClr>
              <a:buSzPct val="25000"/>
              <a:buFont typeface="Arial"/>
              <a:buNone/>
            </a:pPr>
            <a:r>
              <a:rPr b="0" i="0" lang="en-US" sz="2000" u="none" cap="none" strike="noStrike">
                <a:solidFill>
                  <a:schemeClr val="dk1"/>
                </a:solidFill>
                <a:latin typeface="Calibri"/>
                <a:ea typeface="Calibri"/>
                <a:cs typeface="Calibri"/>
                <a:sym typeface="Calibri"/>
              </a:rPr>
              <a:t>Dress Rehearsal in Costume at Niwot High School Auditorium</a:t>
            </a:r>
          </a:p>
          <a:p>
            <a:pPr indent="0" lvl="0" marL="0" marR="0" rtl="0" algn="l">
              <a:lnSpc>
                <a:spcPct val="80000"/>
              </a:lnSpc>
              <a:spcBef>
                <a:spcPts val="400"/>
              </a:spcBef>
              <a:spcAft>
                <a:spcPts val="0"/>
              </a:spcAft>
              <a:buClr>
                <a:schemeClr val="dk1"/>
              </a:buClr>
              <a:buSzPct val="25000"/>
              <a:buFont typeface="Arial"/>
              <a:buNone/>
            </a:pPr>
            <a:r>
              <a:rPr b="0" i="0" lang="en-US" sz="2000" u="none" cap="none" strike="noStrike">
                <a:solidFill>
                  <a:schemeClr val="dk1"/>
                </a:solidFill>
                <a:latin typeface="Calibri"/>
                <a:ea typeface="Calibri"/>
                <a:cs typeface="Calibri"/>
                <a:sym typeface="Calibri"/>
              </a:rPr>
              <a:t> </a:t>
            </a:r>
          </a:p>
          <a:p>
            <a:pPr indent="0" lvl="0" marL="0" marR="0" rtl="0" algn="l">
              <a:lnSpc>
                <a:spcPct val="80000"/>
              </a:lnSpc>
              <a:spcBef>
                <a:spcPts val="400"/>
              </a:spcBef>
              <a:spcAft>
                <a:spcPts val="0"/>
              </a:spcAft>
              <a:buClr>
                <a:schemeClr val="dk1"/>
              </a:buClr>
              <a:buSzPct val="25000"/>
              <a:buFont typeface="Arial"/>
              <a:buNone/>
            </a:pPr>
            <a:r>
              <a:rPr b="1" i="0" lang="en-US" sz="2000" u="sng" cap="none" strike="noStrike">
                <a:solidFill>
                  <a:schemeClr val="dk1"/>
                </a:solidFill>
                <a:latin typeface="Calibri"/>
                <a:ea typeface="Calibri"/>
                <a:cs typeface="Calibri"/>
                <a:sym typeface="Calibri"/>
              </a:rPr>
              <a:t>Thursday March 23rd:</a:t>
            </a:r>
          </a:p>
          <a:p>
            <a:pPr indent="0" lvl="0" marL="0" marR="0" rtl="0" algn="l">
              <a:lnSpc>
                <a:spcPct val="80000"/>
              </a:lnSpc>
              <a:spcBef>
                <a:spcPts val="400"/>
              </a:spcBef>
              <a:spcAft>
                <a:spcPts val="0"/>
              </a:spcAft>
              <a:buClr>
                <a:schemeClr val="dk1"/>
              </a:buClr>
              <a:buSzPct val="25000"/>
              <a:buFont typeface="Arial"/>
              <a:buNone/>
            </a:pPr>
            <a:r>
              <a:rPr b="0" i="0" lang="en-US" sz="2000" u="none" cap="none" strike="noStrike">
                <a:solidFill>
                  <a:schemeClr val="dk1"/>
                </a:solidFill>
                <a:latin typeface="Calibri"/>
                <a:ea typeface="Calibri"/>
                <a:cs typeface="Calibri"/>
                <a:sym typeface="Calibri"/>
              </a:rPr>
              <a:t>Talent Show at 6 PM at Niwot High School. In order of acts K-5</a:t>
            </a:r>
          </a:p>
          <a:p>
            <a:pPr indent="0" lvl="0" marL="0" marR="0" rtl="0" algn="l">
              <a:lnSpc>
                <a:spcPct val="80000"/>
              </a:lnSpc>
              <a:spcBef>
                <a:spcPts val="400"/>
              </a:spcBef>
              <a:spcAft>
                <a:spcPts val="0"/>
              </a:spcAft>
              <a:buClr>
                <a:schemeClr val="dk1"/>
              </a:buClr>
              <a:buSzPct val="25000"/>
              <a:buFont typeface="Arial"/>
              <a:buNone/>
            </a:pPr>
            <a:r>
              <a:rPr b="0" i="0" lang="en-US" sz="2000" u="none" cap="none" strike="noStrike">
                <a:solidFill>
                  <a:schemeClr val="dk1"/>
                </a:solidFill>
                <a:latin typeface="Calibri"/>
                <a:ea typeface="Calibri"/>
                <a:cs typeface="Calibri"/>
                <a:sym typeface="Calibri"/>
              </a:rPr>
              <a:t>For questions contact the TS committee at: </a:t>
            </a:r>
            <a:r>
              <a:rPr b="0" i="0" lang="en-US" sz="2000" u="sng" cap="none" strike="noStrike">
                <a:solidFill>
                  <a:schemeClr val="hlink"/>
                </a:solidFill>
                <a:latin typeface="Calibri"/>
                <a:ea typeface="Calibri"/>
                <a:cs typeface="Calibri"/>
                <a:sym typeface="Calibri"/>
                <a:hlinkClick r:id="rId3"/>
              </a:rPr>
              <a:t>niwotshow@gmail.com</a:t>
            </a:r>
          </a:p>
          <a:p>
            <a:pPr indent="0" lvl="0" marL="0" marR="0" rtl="0" algn="l">
              <a:lnSpc>
                <a:spcPct val="80000"/>
              </a:lnSpc>
              <a:spcBef>
                <a:spcPts val="400"/>
              </a:spcBef>
              <a:spcAft>
                <a:spcPts val="0"/>
              </a:spcAft>
              <a:buClr>
                <a:schemeClr val="dk1"/>
              </a:buClr>
              <a:buSzPct val="25000"/>
              <a:buFont typeface="Arial"/>
              <a:buNone/>
            </a:pPr>
            <a:r>
              <a:rPr b="0" i="0" lang="en-US" sz="2000" u="none" cap="none" strike="noStrike">
                <a:solidFill>
                  <a:schemeClr val="dk1"/>
                </a:solidFill>
                <a:latin typeface="Calibri"/>
                <a:ea typeface="Calibri"/>
                <a:cs typeface="Calibri"/>
                <a:sym typeface="Calibri"/>
              </a:rPr>
              <a:t> </a:t>
            </a:r>
          </a:p>
          <a:p>
            <a:pPr indent="-342900" lvl="0" marL="342900" marR="0" rtl="0" algn="l">
              <a:lnSpc>
                <a:spcPct val="80000"/>
              </a:lnSpc>
              <a:spcBef>
                <a:spcPts val="160"/>
              </a:spcBef>
              <a:buClr>
                <a:schemeClr val="dk1"/>
              </a:buClr>
              <a:buSzPct val="100000"/>
              <a:buFont typeface="Arial"/>
              <a:buNone/>
            </a:pPr>
            <a:r>
              <a:t/>
            </a:r>
            <a:endParaRPr b="0" i="0" sz="800" u="none" cap="none" strike="noStrike">
              <a:solidFill>
                <a:schemeClr val="dk1"/>
              </a:solidFill>
              <a:latin typeface="Calibri"/>
              <a:ea typeface="Calibri"/>
              <a:cs typeface="Calibri"/>
              <a:sym typeface="Calibri"/>
            </a:endParaRPr>
          </a:p>
        </p:txBody>
      </p:sp>
      <p:pic>
        <p:nvPicPr>
          <p:cNvPr id="206" name="Shape 206"/>
          <p:cNvPicPr preferRelativeResize="0"/>
          <p:nvPr/>
        </p:nvPicPr>
        <p:blipFill rotWithShape="1">
          <a:blip r:embed="rId4">
            <a:alphaModFix/>
          </a:blip>
          <a:srcRect b="0" l="0" r="0" t="0"/>
          <a:stretch/>
        </p:blipFill>
        <p:spPr>
          <a:xfrm>
            <a:off x="6357937" y="387032"/>
            <a:ext cx="2441892" cy="242633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008000"/>
              </a:buClr>
              <a:buSzPct val="25000"/>
              <a:buFont typeface="Calibri"/>
              <a:buNone/>
            </a:pPr>
            <a:r>
              <a:rPr b="1" i="0" lang="en-US" sz="4400" u="none" cap="none" strike="noStrike">
                <a:solidFill>
                  <a:srgbClr val="008000"/>
                </a:solidFill>
                <a:latin typeface="Calibri"/>
                <a:ea typeface="Calibri"/>
                <a:cs typeface="Calibri"/>
                <a:sym typeface="Calibri"/>
              </a:rPr>
              <a:t>2015-16 PTAC Board</a:t>
            </a:r>
          </a:p>
        </p:txBody>
      </p:sp>
      <p:sp>
        <p:nvSpPr>
          <p:cNvPr id="96" name="Shape 96"/>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dk1"/>
              </a:buClr>
              <a:buSzPct val="98666"/>
              <a:buFont typeface="Arial"/>
              <a:buChar char="•"/>
            </a:pPr>
            <a:r>
              <a:rPr b="0" i="0" lang="en-US" sz="2960" u="none" cap="none" strike="noStrike">
                <a:solidFill>
                  <a:schemeClr val="dk1"/>
                </a:solidFill>
                <a:latin typeface="Calibri"/>
                <a:ea typeface="Calibri"/>
                <a:cs typeface="Calibri"/>
                <a:sym typeface="Calibri"/>
              </a:rPr>
              <a:t>Principal: </a:t>
            </a:r>
            <a:r>
              <a:rPr b="1" i="0" lang="en-US" sz="2960" u="none" cap="none" strike="noStrike">
                <a:solidFill>
                  <a:schemeClr val="dk1"/>
                </a:solidFill>
                <a:latin typeface="Calibri"/>
                <a:ea typeface="Calibri"/>
                <a:cs typeface="Calibri"/>
                <a:sym typeface="Calibri"/>
              </a:rPr>
              <a:t>Nancy Pitz </a:t>
            </a:r>
            <a:r>
              <a:rPr b="0" i="0" lang="en-US" sz="2960" u="none" cap="none" strike="noStrike">
                <a:solidFill>
                  <a:schemeClr val="dk1"/>
                </a:solidFill>
                <a:latin typeface="Calibri"/>
                <a:ea typeface="Calibri"/>
                <a:cs typeface="Calibri"/>
                <a:sym typeface="Calibri"/>
              </a:rPr>
              <a:t>  </a:t>
            </a:r>
          </a:p>
          <a:p>
            <a:pPr indent="-342900" lvl="0" marL="342900" marR="0" rtl="0" algn="l">
              <a:lnSpc>
                <a:spcPct val="80000"/>
              </a:lnSpc>
              <a:spcBef>
                <a:spcPts val="592"/>
              </a:spcBef>
              <a:spcAft>
                <a:spcPts val="0"/>
              </a:spcAft>
              <a:buClr>
                <a:schemeClr val="dk1"/>
              </a:buClr>
              <a:buSzPct val="98666"/>
              <a:buFont typeface="Arial"/>
              <a:buChar char="•"/>
            </a:pPr>
            <a:r>
              <a:rPr b="0" i="0" lang="en-US" sz="2960" u="none" cap="none" strike="noStrike">
                <a:solidFill>
                  <a:schemeClr val="dk1"/>
                </a:solidFill>
                <a:latin typeface="Calibri"/>
                <a:ea typeface="Calibri"/>
                <a:cs typeface="Calibri"/>
                <a:sym typeface="Calibri"/>
              </a:rPr>
              <a:t>Teacher Representative: </a:t>
            </a:r>
            <a:r>
              <a:rPr b="1" i="0" lang="en-US" sz="2960" u="none" cap="none" strike="noStrike">
                <a:solidFill>
                  <a:schemeClr val="dk1"/>
                </a:solidFill>
                <a:latin typeface="Calibri"/>
                <a:ea typeface="Calibri"/>
                <a:cs typeface="Calibri"/>
                <a:sym typeface="Calibri"/>
              </a:rPr>
              <a:t>Pilar LaFaye (5</a:t>
            </a:r>
            <a:r>
              <a:rPr b="1" baseline="30000" i="0" lang="en-US" sz="2960" u="none" cap="none" strike="noStrike">
                <a:solidFill>
                  <a:schemeClr val="dk1"/>
                </a:solidFill>
                <a:latin typeface="Calibri"/>
                <a:ea typeface="Calibri"/>
                <a:cs typeface="Calibri"/>
                <a:sym typeface="Calibri"/>
              </a:rPr>
              <a:t>th</a:t>
            </a:r>
            <a:r>
              <a:rPr b="1" i="0" lang="en-US" sz="2960" u="none" cap="none" strike="noStrike">
                <a:solidFill>
                  <a:schemeClr val="dk1"/>
                </a:solidFill>
                <a:latin typeface="Calibri"/>
                <a:ea typeface="Calibri"/>
                <a:cs typeface="Calibri"/>
                <a:sym typeface="Calibri"/>
              </a:rPr>
              <a:t> Grade)</a:t>
            </a:r>
          </a:p>
          <a:p>
            <a:pPr indent="-342900" lvl="0" marL="342900" marR="0" rtl="0" algn="l">
              <a:lnSpc>
                <a:spcPct val="80000"/>
              </a:lnSpc>
              <a:spcBef>
                <a:spcPts val="592"/>
              </a:spcBef>
              <a:spcAft>
                <a:spcPts val="0"/>
              </a:spcAft>
              <a:buClr>
                <a:schemeClr val="dk1"/>
              </a:buClr>
              <a:buSzPct val="98666"/>
              <a:buFont typeface="Arial"/>
              <a:buChar char="•"/>
            </a:pPr>
            <a:r>
              <a:rPr b="0" i="0" lang="en-US" sz="2960" u="none" cap="none" strike="noStrike">
                <a:solidFill>
                  <a:schemeClr val="dk1"/>
                </a:solidFill>
                <a:latin typeface="Calibri"/>
                <a:ea typeface="Calibri"/>
                <a:cs typeface="Calibri"/>
                <a:sym typeface="Calibri"/>
              </a:rPr>
              <a:t>President: </a:t>
            </a:r>
            <a:r>
              <a:rPr b="1" i="0" lang="en-US" sz="2960" u="none" cap="none" strike="noStrike">
                <a:solidFill>
                  <a:schemeClr val="dk1"/>
                </a:solidFill>
                <a:latin typeface="Calibri"/>
                <a:ea typeface="Calibri"/>
                <a:cs typeface="Calibri"/>
                <a:sym typeface="Calibri"/>
              </a:rPr>
              <a:t>Donna Blondeau</a:t>
            </a:r>
          </a:p>
          <a:p>
            <a:pPr indent="-342900" lvl="0" marL="342900" marR="0" rtl="0" algn="l">
              <a:lnSpc>
                <a:spcPct val="80000"/>
              </a:lnSpc>
              <a:spcBef>
                <a:spcPts val="592"/>
              </a:spcBef>
              <a:spcAft>
                <a:spcPts val="0"/>
              </a:spcAft>
              <a:buClr>
                <a:schemeClr val="dk1"/>
              </a:buClr>
              <a:buSzPct val="98666"/>
              <a:buFont typeface="Arial"/>
              <a:buChar char="•"/>
            </a:pPr>
            <a:r>
              <a:rPr b="0" i="0" lang="en-US" sz="2960" u="none" cap="none" strike="noStrike">
                <a:solidFill>
                  <a:schemeClr val="dk1"/>
                </a:solidFill>
                <a:latin typeface="Calibri"/>
                <a:ea typeface="Calibri"/>
                <a:cs typeface="Calibri"/>
                <a:sym typeface="Calibri"/>
              </a:rPr>
              <a:t>Vice President: </a:t>
            </a:r>
            <a:r>
              <a:rPr b="1" i="0" lang="en-US" sz="2960" u="none" cap="none" strike="noStrike">
                <a:solidFill>
                  <a:schemeClr val="dk1"/>
                </a:solidFill>
                <a:latin typeface="Calibri"/>
                <a:ea typeface="Calibri"/>
                <a:cs typeface="Calibri"/>
                <a:sym typeface="Calibri"/>
              </a:rPr>
              <a:t>Rita Ayer</a:t>
            </a:r>
          </a:p>
          <a:p>
            <a:pPr indent="-342900" lvl="0" marL="342900" marR="0" rtl="0" algn="l">
              <a:lnSpc>
                <a:spcPct val="80000"/>
              </a:lnSpc>
              <a:spcBef>
                <a:spcPts val="592"/>
              </a:spcBef>
              <a:spcAft>
                <a:spcPts val="0"/>
              </a:spcAft>
              <a:buClr>
                <a:schemeClr val="dk1"/>
              </a:buClr>
              <a:buSzPct val="98666"/>
              <a:buFont typeface="Arial"/>
              <a:buChar char="•"/>
            </a:pPr>
            <a:r>
              <a:rPr b="0" i="0" lang="en-US" sz="2960" u="none" cap="none" strike="noStrike">
                <a:solidFill>
                  <a:schemeClr val="dk1"/>
                </a:solidFill>
                <a:latin typeface="Calibri"/>
                <a:ea typeface="Calibri"/>
                <a:cs typeface="Calibri"/>
                <a:sym typeface="Calibri"/>
              </a:rPr>
              <a:t>Vice President of Fundraising: </a:t>
            </a:r>
            <a:r>
              <a:rPr b="1" i="0" lang="en-US" sz="2960" u="none" cap="none" strike="noStrike">
                <a:solidFill>
                  <a:schemeClr val="dk1"/>
                </a:solidFill>
                <a:latin typeface="Calibri"/>
                <a:ea typeface="Calibri"/>
                <a:cs typeface="Calibri"/>
                <a:sym typeface="Calibri"/>
              </a:rPr>
              <a:t>Julie Jensen</a:t>
            </a:r>
          </a:p>
          <a:p>
            <a:pPr indent="-342900" lvl="0" marL="342900" marR="0" rtl="0" algn="l">
              <a:lnSpc>
                <a:spcPct val="80000"/>
              </a:lnSpc>
              <a:spcBef>
                <a:spcPts val="592"/>
              </a:spcBef>
              <a:spcAft>
                <a:spcPts val="0"/>
              </a:spcAft>
              <a:buClr>
                <a:schemeClr val="dk1"/>
              </a:buClr>
              <a:buSzPct val="98666"/>
              <a:buFont typeface="Arial"/>
              <a:buChar char="•"/>
            </a:pPr>
            <a:r>
              <a:rPr b="0" i="0" lang="en-US" sz="2960" u="none" cap="none" strike="noStrike">
                <a:solidFill>
                  <a:schemeClr val="dk1"/>
                </a:solidFill>
                <a:latin typeface="Calibri"/>
                <a:ea typeface="Calibri"/>
                <a:cs typeface="Calibri"/>
                <a:sym typeface="Calibri"/>
              </a:rPr>
              <a:t>Treasurer:  </a:t>
            </a:r>
            <a:r>
              <a:rPr b="1" i="0" lang="en-US" sz="2960" u="none" cap="none" strike="noStrike">
                <a:solidFill>
                  <a:schemeClr val="dk1"/>
                </a:solidFill>
                <a:latin typeface="Calibri"/>
                <a:ea typeface="Calibri"/>
                <a:cs typeface="Calibri"/>
                <a:sym typeface="Calibri"/>
              </a:rPr>
              <a:t>Cathy Capparelli</a:t>
            </a:r>
          </a:p>
          <a:p>
            <a:pPr indent="-342900" lvl="0" marL="342900" marR="0" rtl="0" algn="l">
              <a:lnSpc>
                <a:spcPct val="80000"/>
              </a:lnSpc>
              <a:spcBef>
                <a:spcPts val="592"/>
              </a:spcBef>
              <a:spcAft>
                <a:spcPts val="0"/>
              </a:spcAft>
              <a:buClr>
                <a:schemeClr val="dk1"/>
              </a:buClr>
              <a:buSzPct val="98666"/>
              <a:buFont typeface="Arial"/>
              <a:buChar char="•"/>
            </a:pPr>
            <a:r>
              <a:rPr b="0" i="0" lang="en-US" sz="2960" u="none" cap="none" strike="noStrike">
                <a:solidFill>
                  <a:schemeClr val="dk1"/>
                </a:solidFill>
                <a:latin typeface="Calibri"/>
                <a:ea typeface="Calibri"/>
                <a:cs typeface="Calibri"/>
                <a:sym typeface="Calibri"/>
              </a:rPr>
              <a:t>Nominated Financial Secretary:  </a:t>
            </a:r>
            <a:r>
              <a:rPr b="1" i="0" lang="en-US" sz="2960" u="none" cap="none" strike="noStrike">
                <a:solidFill>
                  <a:schemeClr val="dk1"/>
                </a:solidFill>
                <a:latin typeface="Calibri"/>
                <a:ea typeface="Calibri"/>
                <a:cs typeface="Calibri"/>
                <a:sym typeface="Calibri"/>
              </a:rPr>
              <a:t>Eve Bonn</a:t>
            </a:r>
          </a:p>
          <a:p>
            <a:pPr indent="-342900" lvl="0" marL="342900" marR="0" rtl="0" algn="l">
              <a:lnSpc>
                <a:spcPct val="80000"/>
              </a:lnSpc>
              <a:spcBef>
                <a:spcPts val="592"/>
              </a:spcBef>
              <a:spcAft>
                <a:spcPts val="0"/>
              </a:spcAft>
              <a:buClr>
                <a:schemeClr val="dk1"/>
              </a:buClr>
              <a:buSzPct val="98666"/>
              <a:buFont typeface="Arial"/>
              <a:buChar char="•"/>
            </a:pPr>
            <a:r>
              <a:rPr b="0" i="0" lang="en-US" sz="2960" u="none" cap="none" strike="noStrike">
                <a:solidFill>
                  <a:schemeClr val="dk1"/>
                </a:solidFill>
                <a:latin typeface="Calibri"/>
                <a:ea typeface="Calibri"/>
                <a:cs typeface="Calibri"/>
                <a:sym typeface="Calibri"/>
              </a:rPr>
              <a:t>Recording Secretary: </a:t>
            </a:r>
            <a:r>
              <a:rPr b="1" i="0" lang="en-US" sz="2960" u="none" cap="none" strike="noStrike">
                <a:solidFill>
                  <a:schemeClr val="dk1"/>
                </a:solidFill>
                <a:latin typeface="Calibri"/>
                <a:ea typeface="Calibri"/>
                <a:cs typeface="Calibri"/>
                <a:sym typeface="Calibri"/>
              </a:rPr>
              <a:t>Julie Stenz</a:t>
            </a:r>
          </a:p>
          <a:p>
            <a:pPr indent="-342900" lvl="0" marL="342900" marR="0" rtl="0" algn="l">
              <a:lnSpc>
                <a:spcPct val="80000"/>
              </a:lnSpc>
              <a:spcBef>
                <a:spcPts val="592"/>
              </a:spcBef>
              <a:spcAft>
                <a:spcPts val="0"/>
              </a:spcAft>
              <a:buClr>
                <a:schemeClr val="dk1"/>
              </a:buClr>
              <a:buSzPct val="98666"/>
              <a:buFont typeface="Arial"/>
              <a:buChar char="•"/>
            </a:pPr>
            <a:r>
              <a:rPr b="0" i="0" lang="en-US" sz="2960" u="none" cap="none" strike="noStrike">
                <a:solidFill>
                  <a:schemeClr val="dk1"/>
                </a:solidFill>
                <a:latin typeface="Calibri"/>
                <a:ea typeface="Calibri"/>
                <a:cs typeface="Calibri"/>
                <a:sym typeface="Calibri"/>
              </a:rPr>
              <a:t>Communications Secretary: </a:t>
            </a:r>
            <a:r>
              <a:rPr b="1" i="0" lang="en-US" sz="2960" u="none" cap="none" strike="noStrike">
                <a:solidFill>
                  <a:schemeClr val="dk1"/>
                </a:solidFill>
                <a:latin typeface="Calibri"/>
                <a:ea typeface="Calibri"/>
                <a:cs typeface="Calibri"/>
                <a:sym typeface="Calibri"/>
              </a:rPr>
              <a:t>Patricia Lady</a:t>
            </a:r>
          </a:p>
          <a:p>
            <a:pPr indent="0" lvl="0" marL="0" marR="0" rtl="0" algn="l">
              <a:lnSpc>
                <a:spcPct val="80000"/>
              </a:lnSpc>
              <a:spcBef>
                <a:spcPts val="444"/>
              </a:spcBef>
              <a:spcAft>
                <a:spcPts val="0"/>
              </a:spcAft>
              <a:buClr>
                <a:schemeClr val="dk1"/>
              </a:buClr>
              <a:buSzPct val="25000"/>
              <a:buFont typeface="Arial"/>
              <a:buNone/>
            </a:pPr>
            <a:r>
              <a:t/>
            </a:r>
            <a:endParaRPr b="1" i="0" sz="2220" u="none" cap="none" strike="noStrike">
              <a:solidFill>
                <a:schemeClr val="dk1"/>
              </a:solidFill>
              <a:latin typeface="Calibri"/>
              <a:ea typeface="Calibri"/>
              <a:cs typeface="Calibri"/>
              <a:sym typeface="Calibri"/>
            </a:endParaRPr>
          </a:p>
          <a:p>
            <a:pPr indent="0" lvl="0" marL="0" marR="0" rtl="0" algn="l">
              <a:lnSpc>
                <a:spcPct val="80000"/>
              </a:lnSpc>
              <a:spcBef>
                <a:spcPts val="592"/>
              </a:spcBef>
              <a:spcAft>
                <a:spcPts val="0"/>
              </a:spcAft>
              <a:buClr>
                <a:schemeClr val="dk1"/>
              </a:buClr>
              <a:buSzPct val="25000"/>
              <a:buFont typeface="Arial"/>
              <a:buNone/>
            </a:pPr>
            <a:r>
              <a:t/>
            </a:r>
            <a:endParaRPr b="1" i="0" sz="2960" u="none" cap="none" strike="noStrike">
              <a:solidFill>
                <a:schemeClr val="dk1"/>
              </a:solidFill>
              <a:latin typeface="Calibri"/>
              <a:ea typeface="Calibri"/>
              <a:cs typeface="Calibri"/>
              <a:sym typeface="Calibri"/>
            </a:endParaRPr>
          </a:p>
          <a:p>
            <a:pPr indent="-342900" lvl="0" marL="342900" marR="0" rtl="0" algn="l">
              <a:lnSpc>
                <a:spcPct val="80000"/>
              </a:lnSpc>
              <a:spcBef>
                <a:spcPts val="592"/>
              </a:spcBef>
              <a:buClr>
                <a:schemeClr val="dk1"/>
              </a:buClr>
              <a:buSzPct val="98666"/>
              <a:buFont typeface="Arial"/>
              <a:buNone/>
            </a:pPr>
            <a:r>
              <a:t/>
            </a:r>
            <a:endParaRPr b="0" i="0" sz="2960" u="none" cap="none" strike="noStrike">
              <a:solidFill>
                <a:schemeClr val="dk1"/>
              </a:solidFill>
              <a:latin typeface="Calibri"/>
              <a:ea typeface="Calibri"/>
              <a:cs typeface="Calibri"/>
              <a:sym typeface="Calibri"/>
            </a:endParaRPr>
          </a:p>
        </p:txBody>
      </p:sp>
      <p:pic>
        <p:nvPicPr>
          <p:cNvPr descr="Displaying PTAC_LOGO 72.jpg" id="97" name="Shape 97"/>
          <p:cNvPicPr preferRelativeResize="0"/>
          <p:nvPr/>
        </p:nvPicPr>
        <p:blipFill rotWithShape="1">
          <a:blip r:embed="rId3">
            <a:alphaModFix/>
          </a:blip>
          <a:srcRect b="0" l="0" r="0" t="0"/>
          <a:stretch/>
        </p:blipFill>
        <p:spPr>
          <a:xfrm>
            <a:off x="5646160" y="238223"/>
            <a:ext cx="3317729" cy="1179412"/>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rgbClr val="008000"/>
              </a:buClr>
              <a:buSzPct val="25000"/>
              <a:buFont typeface="Calibri"/>
              <a:buNone/>
            </a:pPr>
            <a:r>
              <a:rPr b="1" i="0" lang="en-US" sz="4400" u="none" cap="none" strike="noStrike">
                <a:solidFill>
                  <a:srgbClr val="008000"/>
                </a:solidFill>
                <a:latin typeface="Calibri"/>
                <a:ea typeface="Calibri"/>
                <a:cs typeface="Calibri"/>
                <a:sym typeface="Calibri"/>
              </a:rPr>
              <a:t>Trip Tracker</a:t>
            </a:r>
          </a:p>
        </p:txBody>
      </p:sp>
      <p:sp>
        <p:nvSpPr>
          <p:cNvPr id="212" name="Shape 212"/>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a:p>
            <a:pPr indent="-342900" lvl="0" marL="342900" marR="0" rtl="0" algn="l">
              <a:spcBef>
                <a:spcPts val="640"/>
              </a:spcBef>
              <a:spcAft>
                <a:spcPts val="0"/>
              </a:spcAft>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a:p>
            <a:pPr indent="-342900" lvl="0" marL="342900" marR="0" rtl="0" algn="l">
              <a:spcBef>
                <a:spcPts val="640"/>
              </a:spcBef>
              <a:spcAft>
                <a:spcPts val="0"/>
              </a:spcAft>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a:p>
            <a:pPr indent="-342900" lvl="0" marL="342900" marR="0" rtl="0" algn="l">
              <a:spcBef>
                <a:spcPts val="640"/>
              </a:spcBef>
              <a:spcAft>
                <a:spcPts val="0"/>
              </a:spcAft>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a:p>
            <a:pPr indent="-342900" lvl="0" marL="342900" marR="0" rtl="0" algn="l">
              <a:spcBef>
                <a:spcPts val="640"/>
              </a:spcBef>
              <a:spcAft>
                <a:spcPts val="0"/>
              </a:spcAft>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a:p>
            <a:pPr indent="-342900" lvl="0" marL="342900" marR="0" rtl="0" algn="l">
              <a:spcBef>
                <a:spcPts val="64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Teacher tallies this week</a:t>
            </a:r>
          </a:p>
          <a:p>
            <a:pPr indent="-285750" lvl="1" marL="742950" marR="0" rtl="0" algn="l">
              <a:spcBef>
                <a:spcPts val="56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Determines winter transportation habits</a:t>
            </a:r>
          </a:p>
          <a:p>
            <a:pPr indent="-285750" lvl="1" marL="742950" marR="0" rtl="0" algn="l">
              <a:spcBef>
                <a:spcPts val="560"/>
              </a:spcBef>
              <a:spcAft>
                <a:spcPts val="0"/>
              </a:spcAft>
              <a:buClr>
                <a:schemeClr val="dk1"/>
              </a:buClr>
              <a:buSzPct val="100000"/>
              <a:buFont typeface="Arial"/>
              <a:buNone/>
            </a:pPr>
            <a:r>
              <a:t/>
            </a:r>
            <a:endParaRPr b="0" i="0" sz="2800" u="none" cap="none" strike="noStrike">
              <a:solidFill>
                <a:schemeClr val="dk1"/>
              </a:solidFill>
              <a:latin typeface="Calibri"/>
              <a:ea typeface="Calibri"/>
              <a:cs typeface="Calibri"/>
              <a:sym typeface="Calibri"/>
            </a:endParaRPr>
          </a:p>
          <a:p>
            <a:pPr indent="-285750" lvl="1" marL="742950" marR="0" rtl="0" algn="l">
              <a:spcBef>
                <a:spcPts val="560"/>
              </a:spcBef>
              <a:buClr>
                <a:schemeClr val="dk1"/>
              </a:buClr>
              <a:buSzPct val="100000"/>
              <a:buFont typeface="Arial"/>
              <a:buNone/>
            </a:pPr>
            <a:r>
              <a:t/>
            </a:r>
            <a:endParaRPr b="0" i="0" sz="2800" u="none" cap="none" strike="noStrike">
              <a:solidFill>
                <a:schemeClr val="dk1"/>
              </a:solidFill>
              <a:latin typeface="Calibri"/>
              <a:ea typeface="Calibri"/>
              <a:cs typeface="Calibri"/>
              <a:sym typeface="Calibri"/>
            </a:endParaRPr>
          </a:p>
        </p:txBody>
      </p:sp>
      <p:pic>
        <p:nvPicPr>
          <p:cNvPr id="213" name="Shape 213"/>
          <p:cNvPicPr preferRelativeResize="0"/>
          <p:nvPr/>
        </p:nvPicPr>
        <p:blipFill rotWithShape="1">
          <a:blip r:embed="rId3">
            <a:alphaModFix/>
          </a:blip>
          <a:srcRect b="0" l="0" r="0" t="0"/>
          <a:stretch/>
        </p:blipFill>
        <p:spPr>
          <a:xfrm>
            <a:off x="3486700" y="1600200"/>
            <a:ext cx="2170599" cy="2445543"/>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7" name="Shape 217"/>
        <p:cNvGrpSpPr/>
        <p:nvPr/>
      </p:nvGrpSpPr>
      <p:grpSpPr>
        <a:xfrm>
          <a:off x="0" y="0"/>
          <a:ext cx="0" cy="0"/>
          <a:chOff x="0" y="0"/>
          <a:chExt cx="0" cy="0"/>
        </a:xfrm>
      </p:grpSpPr>
      <p:sp>
        <p:nvSpPr>
          <p:cNvPr id="218" name="Shape 218"/>
          <p:cNvSpPr txBox="1"/>
          <p:nvPr>
            <p:ph type="ctrTitle"/>
          </p:nvPr>
        </p:nvSpPr>
        <p:spPr>
          <a:xfrm>
            <a:off x="685800" y="711302"/>
            <a:ext cx="7772400" cy="1470024"/>
          </a:xfrm>
          <a:prstGeom prst="rect">
            <a:avLst/>
          </a:prstGeom>
          <a:noFill/>
          <a:ln>
            <a:noFill/>
          </a:ln>
        </p:spPr>
        <p:txBody>
          <a:bodyPr anchorCtr="0" anchor="ctr" bIns="45700" lIns="91425" rIns="91425" tIns="45700">
            <a:noAutofit/>
          </a:bodyPr>
          <a:lstStyle/>
          <a:p>
            <a:pPr indent="0" lvl="0" marL="0" marR="0" rtl="0" algn="ctr">
              <a:spcBef>
                <a:spcPts val="0"/>
              </a:spcBef>
              <a:buClr>
                <a:srgbClr val="008000"/>
              </a:buClr>
              <a:buSzPct val="25000"/>
              <a:buFont typeface="Calibri"/>
              <a:buNone/>
            </a:pPr>
            <a:r>
              <a:rPr b="1" i="0" lang="en-US" sz="4400" u="none" cap="none" strike="noStrike">
                <a:solidFill>
                  <a:srgbClr val="008000"/>
                </a:solidFill>
                <a:latin typeface="Calibri"/>
                <a:ea typeface="Calibri"/>
                <a:cs typeface="Calibri"/>
                <a:sym typeface="Calibri"/>
              </a:rPr>
              <a:t>Thank you for coming and for your interest in the NES PTAC!</a:t>
            </a:r>
          </a:p>
        </p:txBody>
      </p:sp>
      <p:pic>
        <p:nvPicPr>
          <p:cNvPr id="219" name="Shape 219"/>
          <p:cNvPicPr preferRelativeResize="0"/>
          <p:nvPr>
            <p:ph idx="4294967295" type="body"/>
          </p:nvPr>
        </p:nvPicPr>
        <p:blipFill rotWithShape="1">
          <a:blip r:embed="rId3">
            <a:alphaModFix/>
          </a:blip>
          <a:srcRect b="0" l="0" r="0" t="0"/>
          <a:stretch/>
        </p:blipFill>
        <p:spPr>
          <a:xfrm>
            <a:off x="2750560" y="3020874"/>
            <a:ext cx="3387003" cy="291931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p:nvPr/>
        </p:nvSpPr>
        <p:spPr>
          <a:xfrm>
            <a:off x="371475" y="226771"/>
            <a:ext cx="3000000" cy="3000000"/>
          </a:xfrm>
          <a:prstGeom prst="rect">
            <a:avLst/>
          </a:prstGeom>
          <a:solidFill>
            <a:srgbClr val="FFFFFF"/>
          </a:solid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03" name="Shape 103"/>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rgbClr val="008000"/>
              </a:buClr>
              <a:buSzPct val="25000"/>
              <a:buFont typeface="Calibri"/>
              <a:buNone/>
            </a:pPr>
            <a:r>
              <a:rPr b="1" i="0" lang="en-US" sz="4400" u="none" cap="none" strike="noStrike">
                <a:solidFill>
                  <a:srgbClr val="008000"/>
                </a:solidFill>
                <a:latin typeface="Calibri"/>
                <a:ea typeface="Calibri"/>
                <a:cs typeface="Calibri"/>
                <a:sym typeface="Calibri"/>
              </a:rPr>
              <a:t>Donna Blondeau - President</a:t>
            </a:r>
          </a:p>
        </p:txBody>
      </p:sp>
      <p:sp>
        <p:nvSpPr>
          <p:cNvPr id="104" name="Shape 104"/>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Pledge of Allegiance</a:t>
            </a:r>
          </a:p>
          <a:p>
            <a:pPr indent="-285750" lvl="1" marL="742950" marR="0" rtl="0" algn="l">
              <a:lnSpc>
                <a:spcPct val="90000"/>
              </a:lnSpc>
              <a:spcBef>
                <a:spcPts val="56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Board Introduction</a:t>
            </a:r>
          </a:p>
          <a:p>
            <a:pPr indent="-285750" lvl="1" marL="742950" marR="0" rtl="0" algn="l">
              <a:lnSpc>
                <a:spcPct val="90000"/>
              </a:lnSpc>
              <a:spcBef>
                <a:spcPts val="56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Principal Update</a:t>
            </a:r>
          </a:p>
          <a:p>
            <a:pPr indent="-285750" lvl="1" marL="742950" marR="0" rtl="0" algn="l">
              <a:lnSpc>
                <a:spcPct val="90000"/>
              </a:lnSpc>
              <a:spcBef>
                <a:spcPts val="56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Teacher Update</a:t>
            </a:r>
          </a:p>
          <a:p>
            <a:pPr indent="-285750" lvl="1" marL="742950" marR="0" rtl="0" algn="l">
              <a:lnSpc>
                <a:spcPct val="90000"/>
              </a:lnSpc>
              <a:spcBef>
                <a:spcPts val="56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President Update</a:t>
            </a:r>
          </a:p>
          <a:p>
            <a:pPr indent="-285750" lvl="1" marL="742950" marR="0" rtl="0" algn="l">
              <a:lnSpc>
                <a:spcPct val="90000"/>
              </a:lnSpc>
              <a:spcBef>
                <a:spcPts val="56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Approve January 2017 Meeting Minutes</a:t>
            </a:r>
          </a:p>
          <a:p>
            <a:pPr indent="-285750" lvl="1" marL="742950" marR="0" rtl="0" algn="l">
              <a:lnSpc>
                <a:spcPct val="90000"/>
              </a:lnSpc>
              <a:spcBef>
                <a:spcPts val="56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Treasurer Update</a:t>
            </a:r>
          </a:p>
          <a:p>
            <a:pPr indent="-285750" lvl="1" marL="742950" marR="0" rtl="0" algn="l">
              <a:lnSpc>
                <a:spcPct val="90000"/>
              </a:lnSpc>
              <a:spcBef>
                <a:spcPts val="56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VP of Fundraising Update</a:t>
            </a:r>
          </a:p>
          <a:p>
            <a:pPr indent="-285750" lvl="1" marL="742950" marR="0" rtl="0" algn="l">
              <a:lnSpc>
                <a:spcPct val="90000"/>
              </a:lnSpc>
              <a:spcBef>
                <a:spcPts val="56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VP Update</a:t>
            </a:r>
          </a:p>
          <a:p>
            <a:pPr indent="-285750" lvl="1" marL="742950" marR="0" rtl="0" algn="l">
              <a:lnSpc>
                <a:spcPct val="90000"/>
              </a:lnSpc>
              <a:spcBef>
                <a:spcPts val="560"/>
              </a:spcBef>
              <a:spcAft>
                <a:spcPts val="0"/>
              </a:spcAft>
              <a:buClr>
                <a:schemeClr val="dk1"/>
              </a:buClr>
              <a:buSzPct val="100000"/>
              <a:buFont typeface="Arial"/>
              <a:buNone/>
            </a:pPr>
            <a:r>
              <a:t/>
            </a:r>
            <a:endParaRPr b="0" i="0" sz="2800" u="none" cap="none" strike="noStrike">
              <a:solidFill>
                <a:schemeClr val="dk1"/>
              </a:solidFill>
              <a:latin typeface="Calibri"/>
              <a:ea typeface="Calibri"/>
              <a:cs typeface="Calibri"/>
              <a:sym typeface="Calibri"/>
            </a:endParaRPr>
          </a:p>
          <a:p>
            <a:pPr indent="-285750" lvl="1" marL="742950" marR="0" rtl="0" algn="l">
              <a:lnSpc>
                <a:spcPct val="90000"/>
              </a:lnSpc>
              <a:spcBef>
                <a:spcPts val="560"/>
              </a:spcBef>
              <a:spcAft>
                <a:spcPts val="0"/>
              </a:spcAft>
              <a:buClr>
                <a:schemeClr val="dk1"/>
              </a:buClr>
              <a:buSzPct val="100000"/>
              <a:buFont typeface="Arial"/>
              <a:buNone/>
            </a:pPr>
            <a:r>
              <a:t/>
            </a:r>
            <a:endParaRPr b="0" i="0" sz="2800" u="none" cap="none" strike="noStrike">
              <a:solidFill>
                <a:schemeClr val="dk1"/>
              </a:solidFill>
              <a:latin typeface="Calibri"/>
              <a:ea typeface="Calibri"/>
              <a:cs typeface="Calibri"/>
              <a:sym typeface="Calibri"/>
            </a:endParaRPr>
          </a:p>
          <a:p>
            <a:pPr indent="-285750" lvl="1" marL="742950" marR="0" rtl="0" algn="l">
              <a:lnSpc>
                <a:spcPct val="90000"/>
              </a:lnSpc>
              <a:spcBef>
                <a:spcPts val="560"/>
              </a:spcBef>
              <a:spcAft>
                <a:spcPts val="0"/>
              </a:spcAft>
              <a:buClr>
                <a:schemeClr val="dk1"/>
              </a:buClr>
              <a:buSzPct val="100000"/>
              <a:buFont typeface="Arial"/>
              <a:buNone/>
            </a:pPr>
            <a:r>
              <a:t/>
            </a:r>
            <a:endParaRPr b="0" i="0" sz="2800" u="none" cap="none" strike="noStrike">
              <a:solidFill>
                <a:schemeClr val="dk1"/>
              </a:solidFill>
              <a:latin typeface="Calibri"/>
              <a:ea typeface="Calibri"/>
              <a:cs typeface="Calibri"/>
              <a:sym typeface="Calibri"/>
            </a:endParaRPr>
          </a:p>
          <a:p>
            <a:pPr indent="-342900" lvl="0" marL="342900" marR="0" rtl="0" algn="l">
              <a:lnSpc>
                <a:spcPct val="90000"/>
              </a:lnSpc>
              <a:spcBef>
                <a:spcPts val="640"/>
              </a:spcBef>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x="0" y="0"/>
          <a:ext cx="0" cy="0"/>
          <a:chOff x="0" y="0"/>
          <a:chExt cx="0" cy="0"/>
        </a:xfrm>
      </p:grpSpPr>
      <p:pic>
        <p:nvPicPr>
          <p:cNvPr id="109" name="Shape 109"/>
          <p:cNvPicPr preferRelativeResize="0"/>
          <p:nvPr/>
        </p:nvPicPr>
        <p:blipFill rotWithShape="1">
          <a:blip r:embed="rId3">
            <a:alphaModFix/>
          </a:blip>
          <a:srcRect b="0" l="0" r="0" t="0"/>
          <a:stretch/>
        </p:blipFill>
        <p:spPr>
          <a:xfrm>
            <a:off x="5102225" y="2174875"/>
            <a:ext cx="4041774" cy="3951287"/>
          </a:xfrm>
          <a:prstGeom prst="rect">
            <a:avLst/>
          </a:prstGeom>
          <a:noFill/>
          <a:ln>
            <a:noFill/>
          </a:ln>
        </p:spPr>
      </p:pic>
      <p:sp>
        <p:nvSpPr>
          <p:cNvPr id="110" name="Shape 110"/>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0" lvl="0" marL="0" marR="0" rtl="0" algn="ctr">
              <a:spcBef>
                <a:spcPts val="0"/>
              </a:spcBef>
              <a:spcAft>
                <a:spcPts val="0"/>
              </a:spcAft>
              <a:buClr>
                <a:srgbClr val="008000"/>
              </a:buClr>
              <a:buSzPct val="25000"/>
              <a:buFont typeface="Arial"/>
              <a:buNone/>
            </a:pPr>
            <a:r>
              <a:rPr b="1" i="0" lang="en-US" sz="4400" u="none" cap="none" strike="noStrike">
                <a:solidFill>
                  <a:srgbClr val="008000"/>
                </a:solidFill>
                <a:latin typeface="Calibri"/>
                <a:ea typeface="Calibri"/>
                <a:cs typeface="Calibri"/>
                <a:sym typeface="Calibri"/>
              </a:rPr>
              <a:t>Nancy Pitz – Principal</a:t>
            </a:r>
          </a:p>
          <a:p>
            <a:pPr indent="-342900" lvl="0" marL="342900" marR="0" rtl="0" algn="l">
              <a:spcBef>
                <a:spcPts val="400"/>
              </a:spcBef>
              <a:spcAft>
                <a:spcPts val="0"/>
              </a:spcAft>
              <a:buClr>
                <a:schemeClr val="dk1"/>
              </a:buClr>
              <a:buSzPct val="100000"/>
              <a:buFont typeface="Arial"/>
              <a:buNone/>
            </a:pPr>
            <a:r>
              <a:t/>
            </a:r>
            <a:endParaRPr b="0" i="0" sz="2000" u="none" cap="none" strike="noStrike">
              <a:solidFill>
                <a:schemeClr val="dk1"/>
              </a:solidFill>
              <a:latin typeface="Calibri"/>
              <a:ea typeface="Calibri"/>
              <a:cs typeface="Calibri"/>
              <a:sym typeface="Calibri"/>
            </a:endParaRPr>
          </a:p>
          <a:p>
            <a:pPr indent="-342900" lvl="0" marL="342900" marR="0" rtl="0" algn="l">
              <a:spcBef>
                <a:spcPts val="600"/>
              </a:spcBef>
              <a:spcAft>
                <a:spcPts val="0"/>
              </a:spcAft>
              <a:buClr>
                <a:schemeClr val="dk1"/>
              </a:buClr>
              <a:buSzPct val="100000"/>
              <a:buFont typeface="Arial"/>
              <a:buChar char="•"/>
            </a:pPr>
            <a:r>
              <a:rPr b="0" i="0" lang="en-US" sz="3000" u="none" cap="none" strike="noStrike">
                <a:solidFill>
                  <a:schemeClr val="dk1"/>
                </a:solidFill>
                <a:latin typeface="Calibri"/>
                <a:ea typeface="Calibri"/>
                <a:cs typeface="Calibri"/>
                <a:sym typeface="Calibri"/>
              </a:rPr>
              <a:t>Principal’s Report</a:t>
            </a:r>
          </a:p>
          <a:p>
            <a:pPr indent="-342900" lvl="0" marL="342900" marR="0" rtl="0" algn="l">
              <a:spcBef>
                <a:spcPts val="400"/>
              </a:spcBef>
              <a:spcAft>
                <a:spcPts val="0"/>
              </a:spcAft>
              <a:buClr>
                <a:schemeClr val="dk1"/>
              </a:buClr>
              <a:buSzPct val="100000"/>
              <a:buFont typeface="Arial"/>
              <a:buNone/>
            </a:pPr>
            <a:r>
              <a:t/>
            </a:r>
            <a:endParaRPr b="0" i="0" sz="2000" u="none" cap="none" strike="noStrike">
              <a:solidFill>
                <a:schemeClr val="dk1"/>
              </a:solidFill>
              <a:latin typeface="Calibri"/>
              <a:ea typeface="Calibri"/>
              <a:cs typeface="Calibri"/>
              <a:sym typeface="Calibri"/>
            </a:endParaRPr>
          </a:p>
          <a:p>
            <a:pPr indent="0" lvl="0" marL="0" marR="0" rtl="0" algn="ctr">
              <a:spcBef>
                <a:spcPts val="880"/>
              </a:spcBef>
              <a:spcAft>
                <a:spcPts val="0"/>
              </a:spcAft>
              <a:buClr>
                <a:srgbClr val="008000"/>
              </a:buClr>
              <a:buSzPct val="25000"/>
              <a:buFont typeface="Arial"/>
              <a:buNone/>
            </a:pPr>
            <a:r>
              <a:rPr b="1" i="0" lang="en-US" sz="4400" u="none" cap="none" strike="noStrike">
                <a:solidFill>
                  <a:srgbClr val="008000"/>
                </a:solidFill>
                <a:latin typeface="Calibri"/>
                <a:ea typeface="Calibri"/>
                <a:cs typeface="Calibri"/>
                <a:sym typeface="Calibri"/>
              </a:rPr>
              <a:t>Pilar LaFaye – Teacher</a:t>
            </a:r>
          </a:p>
          <a:p>
            <a:pPr indent="0" lvl="0" marL="0" marR="0" rtl="0" algn="ctr">
              <a:spcBef>
                <a:spcPts val="600"/>
              </a:spcBef>
              <a:spcAft>
                <a:spcPts val="0"/>
              </a:spcAft>
              <a:buClr>
                <a:schemeClr val="dk1"/>
              </a:buClr>
              <a:buSzPct val="25000"/>
              <a:buFont typeface="Arial"/>
              <a:buNone/>
            </a:pPr>
            <a:r>
              <a:t/>
            </a:r>
            <a:endParaRPr b="1" i="0" sz="3000" u="none" cap="none" strike="noStrike">
              <a:solidFill>
                <a:srgbClr val="008000"/>
              </a:solidFill>
              <a:latin typeface="Calibri"/>
              <a:ea typeface="Calibri"/>
              <a:cs typeface="Calibri"/>
              <a:sym typeface="Calibri"/>
            </a:endParaRPr>
          </a:p>
          <a:p>
            <a:pPr indent="-342900" lvl="0" marL="342900" marR="0" rtl="0" algn="l">
              <a:spcBef>
                <a:spcPts val="600"/>
              </a:spcBef>
              <a:spcAft>
                <a:spcPts val="0"/>
              </a:spcAft>
              <a:buClr>
                <a:schemeClr val="dk1"/>
              </a:buClr>
              <a:buSzPct val="100000"/>
              <a:buFont typeface="Arial"/>
              <a:buChar char="•"/>
            </a:pPr>
            <a:r>
              <a:rPr b="0" i="0" lang="en-US" sz="3000" u="none" cap="none" strike="noStrike">
                <a:solidFill>
                  <a:schemeClr val="dk1"/>
                </a:solidFill>
                <a:latin typeface="Calibri"/>
                <a:ea typeface="Calibri"/>
                <a:cs typeface="Calibri"/>
                <a:sym typeface="Calibri"/>
              </a:rPr>
              <a:t>Teacher’s Report</a:t>
            </a:r>
          </a:p>
          <a:p>
            <a:pPr indent="0" lvl="0" marL="0" marR="0" rtl="0" algn="l">
              <a:spcBef>
                <a:spcPts val="880"/>
              </a:spcBef>
              <a:spcAft>
                <a:spcPts val="0"/>
              </a:spcAft>
              <a:buClr>
                <a:schemeClr val="dk1"/>
              </a:buClr>
              <a:buSzPct val="25000"/>
              <a:buFont typeface="Arial"/>
              <a:buNone/>
            </a:pPr>
            <a:r>
              <a:t/>
            </a:r>
            <a:endParaRPr b="1" i="0" sz="4400" u="none" cap="none" strike="noStrike">
              <a:solidFill>
                <a:srgbClr val="008000"/>
              </a:solidFill>
              <a:latin typeface="Calibri"/>
              <a:ea typeface="Calibri"/>
              <a:cs typeface="Calibri"/>
              <a:sym typeface="Calibri"/>
            </a:endParaRPr>
          </a:p>
          <a:p>
            <a:pPr indent="-342900" lvl="0" marL="342900" marR="0" rtl="0" algn="l">
              <a:spcBef>
                <a:spcPts val="600"/>
              </a:spcBef>
              <a:buClr>
                <a:schemeClr val="dk1"/>
              </a:buClr>
              <a:buSzPct val="100000"/>
              <a:buFont typeface="Arial"/>
              <a:buNone/>
            </a:pPr>
            <a:r>
              <a:t/>
            </a:r>
            <a:endParaRPr b="0" i="0" sz="3000" u="none" cap="none" strike="noStrike">
              <a:solidFill>
                <a:schemeClr val="dk1"/>
              </a:solidFill>
              <a:latin typeface="Calibri"/>
              <a:ea typeface="Calibri"/>
              <a:cs typeface="Calibri"/>
              <a:sym typeface="Calibri"/>
            </a:endParaRPr>
          </a:p>
        </p:txBody>
      </p:sp>
      <p:pic>
        <p:nvPicPr>
          <p:cNvPr id="111" name="Shape 111"/>
          <p:cNvPicPr preferRelativeResize="0"/>
          <p:nvPr/>
        </p:nvPicPr>
        <p:blipFill rotWithShape="1">
          <a:blip r:embed="rId4">
            <a:alphaModFix/>
          </a:blip>
          <a:srcRect b="0" l="0" r="0" t="0"/>
          <a:stretch/>
        </p:blipFill>
        <p:spPr>
          <a:xfrm>
            <a:off x="457200" y="460375"/>
            <a:ext cx="8356600" cy="10287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x="0" y="0"/>
          <a:ext cx="0" cy="0"/>
          <a:chOff x="0" y="0"/>
          <a:chExt cx="0" cy="0"/>
        </a:xfrm>
      </p:grpSpPr>
      <p:sp>
        <p:nvSpPr>
          <p:cNvPr id="116" name="Shape 116"/>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rgbClr val="008000"/>
              </a:buClr>
              <a:buSzPct val="25000"/>
              <a:buFont typeface="Calibri"/>
              <a:buNone/>
            </a:pPr>
            <a:r>
              <a:rPr b="1" i="0" lang="en-US" sz="4400" u="none" cap="none" strike="noStrike">
                <a:solidFill>
                  <a:srgbClr val="008000"/>
                </a:solidFill>
                <a:latin typeface="Calibri"/>
                <a:ea typeface="Calibri"/>
                <a:cs typeface="Calibri"/>
                <a:sym typeface="Calibri"/>
              </a:rPr>
              <a:t>Donna Blondeau - PTAC President</a:t>
            </a:r>
          </a:p>
        </p:txBody>
      </p:sp>
      <p:sp>
        <p:nvSpPr>
          <p:cNvPr id="117" name="Shape 117"/>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dk1"/>
              </a:buClr>
              <a:buSzPct val="97777"/>
              <a:buFont typeface="Arial"/>
              <a:buChar char="•"/>
            </a:pPr>
            <a:r>
              <a:rPr b="1" i="0" lang="en-US" sz="1760" u="none" cap="none" strike="noStrike">
                <a:solidFill>
                  <a:schemeClr val="dk1"/>
                </a:solidFill>
                <a:latin typeface="Calibri"/>
                <a:ea typeface="Calibri"/>
                <a:cs typeface="Calibri"/>
                <a:sym typeface="Calibri"/>
              </a:rPr>
              <a:t>PTAC 2016-17 Completed Activities</a:t>
            </a:r>
          </a:p>
          <a:p>
            <a:pPr indent="-342900" lvl="0" marL="342900" marR="0" rtl="0" algn="l">
              <a:lnSpc>
                <a:spcPct val="80000"/>
              </a:lnSpc>
              <a:spcBef>
                <a:spcPts val="352"/>
              </a:spcBef>
              <a:spcAft>
                <a:spcPts val="0"/>
              </a:spcAft>
              <a:buClr>
                <a:schemeClr val="dk1"/>
              </a:buClr>
              <a:buSzPct val="97777"/>
              <a:buFont typeface="Arial"/>
              <a:buNone/>
            </a:pPr>
            <a:r>
              <a:t/>
            </a:r>
            <a:endParaRPr b="1" i="0" sz="1760" u="none" cap="none" strike="noStrike">
              <a:solidFill>
                <a:schemeClr val="dk1"/>
              </a:solidFill>
              <a:latin typeface="Calibri"/>
              <a:ea typeface="Calibri"/>
              <a:cs typeface="Calibri"/>
              <a:sym typeface="Calibri"/>
            </a:endParaRPr>
          </a:p>
          <a:p>
            <a:pPr indent="-342900" lvl="0" marL="342900" marR="0" rtl="0" algn="l">
              <a:lnSpc>
                <a:spcPct val="80000"/>
              </a:lnSpc>
              <a:spcBef>
                <a:spcPts val="418"/>
              </a:spcBef>
              <a:buClr>
                <a:schemeClr val="dk1"/>
              </a:buClr>
              <a:buSzPct val="99523"/>
              <a:buFont typeface="Arial"/>
              <a:buChar char="•"/>
            </a:pPr>
            <a:r>
              <a:rPr b="0" i="0" lang="en-US" sz="2090" u="none" cap="none" strike="noStrike">
                <a:solidFill>
                  <a:schemeClr val="dk1"/>
                </a:solidFill>
                <a:latin typeface="Calibri"/>
                <a:ea typeface="Calibri"/>
                <a:cs typeface="Calibri"/>
                <a:sym typeface="Calibri"/>
              </a:rPr>
              <a:t>Kindergarten Popsicle Party, Back to School Teacher Luncheon, NES Open House, NES New Family Meet and Greet, Buddy Family Program, NES Super Spirit Day, Summer Learning Program, School Supplies, Trip Tracker, Outdoor Movie Night, Watch D.O.G.S. Pizza Night, Niwot Trot, Dining for Dollar$, Box Tops Program, Grocery Card Program, Online Shopping Program, Artist in Residence 5</a:t>
            </a:r>
            <a:r>
              <a:rPr b="0" baseline="30000" i="0" lang="en-US" sz="2090" u="none" cap="none" strike="noStrike">
                <a:solidFill>
                  <a:schemeClr val="dk1"/>
                </a:solidFill>
                <a:latin typeface="Calibri"/>
                <a:ea typeface="Calibri"/>
                <a:cs typeface="Calibri"/>
                <a:sym typeface="Calibri"/>
              </a:rPr>
              <a:t>th</a:t>
            </a:r>
            <a:r>
              <a:rPr b="0" i="0" lang="en-US" sz="2090" u="none" cap="none" strike="noStrike">
                <a:solidFill>
                  <a:schemeClr val="dk1"/>
                </a:solidFill>
                <a:latin typeface="Calibri"/>
                <a:ea typeface="Calibri"/>
                <a:cs typeface="Calibri"/>
                <a:sym typeface="Calibri"/>
              </a:rPr>
              <a:t> Grade Project (Clay and metal butterflies and flowers), Volunteer Coordination, Newspaper Liaison, Room Parent Coordination, Scholastic Book Fair, Parent/Teacher Conference Dinners, Science Garden Parent Presentations, Teacher Grants, Student Directory, Teacher Appreciation Lunches, Cougar Campaign, Sock Hop and Silent Auction were a huge success, Usborne Book Fair, and the Talent Show and our Science Garden Earth Day Garden Party are coming up!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x="0" y="0"/>
          <a:ext cx="0" cy="0"/>
          <a:chOff x="0" y="0"/>
          <a:chExt cx="0" cy="0"/>
        </a:xfrm>
      </p:grpSpPr>
      <p:sp>
        <p:nvSpPr>
          <p:cNvPr id="122" name="Shape 122"/>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rgbClr val="008000"/>
              </a:buClr>
              <a:buSzPct val="25000"/>
              <a:buFont typeface="Calibri"/>
              <a:buNone/>
            </a:pPr>
            <a:r>
              <a:rPr b="1" i="0" lang="en-US" sz="4400" u="none" cap="none" strike="noStrike">
                <a:solidFill>
                  <a:srgbClr val="008000"/>
                </a:solidFill>
                <a:latin typeface="Calibri"/>
                <a:ea typeface="Calibri"/>
                <a:cs typeface="Calibri"/>
                <a:sym typeface="Calibri"/>
              </a:rPr>
              <a:t>Donna Blondeau - PTAC President</a:t>
            </a:r>
          </a:p>
        </p:txBody>
      </p:sp>
      <p:sp>
        <p:nvSpPr>
          <p:cNvPr id="123" name="Shape 123"/>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a:p>
            <a:pPr indent="-342900" lvl="0" marL="342900" marR="0" rtl="0" algn="l">
              <a:spcBef>
                <a:spcPts val="64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Approve January’s Meeting Minutes</a:t>
            </a:r>
          </a:p>
          <a:p>
            <a:pPr indent="-342900" lvl="0" marL="342900" marR="0" rtl="0" algn="l">
              <a:spcBef>
                <a:spcPts val="64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Vote to Approve Proposed Bylaws Amendments</a:t>
            </a:r>
          </a:p>
          <a:p>
            <a:pPr indent="-342900" lvl="0" marL="342900" marR="0" rtl="0" algn="l">
              <a:spcBef>
                <a:spcPts val="64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Vote to Approve New Financial Secretary – Eve Bonn</a:t>
            </a:r>
          </a:p>
          <a:p>
            <a:pPr indent="-342900" lvl="0" marL="342900" marR="0" rtl="0" algn="l">
              <a:spcBef>
                <a:spcPts val="640"/>
              </a:spcBef>
              <a:spcAft>
                <a:spcPts val="0"/>
              </a:spcAft>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a:p>
            <a:pPr indent="-342900" lvl="0" marL="342900" marR="0" rtl="0" algn="l">
              <a:spcBef>
                <a:spcPts val="640"/>
              </a:spcBef>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rgbClr val="008000"/>
              </a:buClr>
              <a:buSzPct val="25000"/>
              <a:buFont typeface="Calibri"/>
              <a:buNone/>
            </a:pPr>
            <a:r>
              <a:rPr b="1" i="0" lang="en-US" sz="4400" u="none" cap="none" strike="noStrike">
                <a:solidFill>
                  <a:srgbClr val="008000"/>
                </a:solidFill>
                <a:latin typeface="Calibri"/>
                <a:ea typeface="Calibri"/>
                <a:cs typeface="Calibri"/>
                <a:sym typeface="Calibri"/>
              </a:rPr>
              <a:t>Bylaws Amendments</a:t>
            </a:r>
          </a:p>
        </p:txBody>
      </p:sp>
      <p:sp>
        <p:nvSpPr>
          <p:cNvPr id="129" name="Shape 129"/>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Clr>
                <a:schemeClr val="dk1"/>
              </a:buClr>
              <a:buSzPct val="25000"/>
              <a:buFont typeface="Arial"/>
              <a:buNone/>
            </a:pPr>
            <a:r>
              <a:rPr b="1" i="0" lang="en-US" sz="2240" u="none" cap="none" strike="noStrike">
                <a:solidFill>
                  <a:schemeClr val="dk1"/>
                </a:solidFill>
                <a:latin typeface="Calibri"/>
                <a:ea typeface="Calibri"/>
                <a:cs typeface="Calibri"/>
                <a:sym typeface="Calibri"/>
              </a:rPr>
              <a:t>Notification of NES PTAC Proposed Bylaws Amendments</a:t>
            </a:r>
          </a:p>
          <a:p>
            <a:pPr indent="0" lvl="0" marL="0" marR="0" rtl="0" algn="l">
              <a:lnSpc>
                <a:spcPct val="80000"/>
              </a:lnSpc>
              <a:spcBef>
                <a:spcPts val="448"/>
              </a:spcBef>
              <a:spcAft>
                <a:spcPts val="0"/>
              </a:spcAft>
              <a:buClr>
                <a:schemeClr val="dk1"/>
              </a:buClr>
              <a:buSzPct val="25000"/>
              <a:buFont typeface="Arial"/>
              <a:buNone/>
            </a:pPr>
            <a:r>
              <a:rPr b="1" i="0" lang="en-US" sz="2240" u="none" cap="none" strike="noStrike">
                <a:solidFill>
                  <a:schemeClr val="dk1"/>
                </a:solidFill>
                <a:latin typeface="Calibri"/>
                <a:ea typeface="Calibri"/>
                <a:cs typeface="Calibri"/>
                <a:sym typeface="Calibri"/>
              </a:rPr>
              <a:t> </a:t>
            </a:r>
          </a:p>
          <a:p>
            <a:pPr indent="0" lvl="0" marL="0" marR="0" rtl="0" algn="l">
              <a:lnSpc>
                <a:spcPct val="80000"/>
              </a:lnSpc>
              <a:spcBef>
                <a:spcPts val="448"/>
              </a:spcBef>
              <a:spcAft>
                <a:spcPts val="0"/>
              </a:spcAft>
              <a:buClr>
                <a:schemeClr val="dk1"/>
              </a:buClr>
              <a:buSzPct val="25000"/>
              <a:buFont typeface="Arial"/>
              <a:buNone/>
            </a:pPr>
            <a:r>
              <a:rPr b="0" i="0" lang="en-US" sz="2240" u="none" cap="none" strike="noStrike">
                <a:solidFill>
                  <a:schemeClr val="dk1"/>
                </a:solidFill>
                <a:latin typeface="Calibri"/>
                <a:ea typeface="Calibri"/>
                <a:cs typeface="Calibri"/>
                <a:sym typeface="Calibri"/>
              </a:rPr>
              <a:t>The PTAC board requests an update to the NES PTAC bylaws to include the position of Financial Secretary. This update will allow the bylaws to be flexible enough to allow for one or two people to fulfil the financial administration needs of the PTAC, depending upon need. </a:t>
            </a:r>
          </a:p>
          <a:p>
            <a:pPr indent="0" lvl="0" marL="0" marR="0" rtl="0" algn="l">
              <a:lnSpc>
                <a:spcPct val="80000"/>
              </a:lnSpc>
              <a:spcBef>
                <a:spcPts val="448"/>
              </a:spcBef>
              <a:spcAft>
                <a:spcPts val="0"/>
              </a:spcAft>
              <a:buClr>
                <a:schemeClr val="dk1"/>
              </a:buClr>
              <a:buSzPct val="25000"/>
              <a:buFont typeface="Arial"/>
              <a:buNone/>
            </a:pPr>
            <a:r>
              <a:rPr b="0" i="0" lang="en-US" sz="2240" u="none" cap="none" strike="noStrike">
                <a:solidFill>
                  <a:schemeClr val="dk1"/>
                </a:solidFill>
                <a:latin typeface="Calibri"/>
                <a:ea typeface="Calibri"/>
                <a:cs typeface="Calibri"/>
                <a:sym typeface="Calibri"/>
              </a:rPr>
              <a:t> </a:t>
            </a:r>
          </a:p>
          <a:p>
            <a:pPr indent="0" lvl="0" marL="0" marR="0" rtl="0" algn="l">
              <a:lnSpc>
                <a:spcPct val="80000"/>
              </a:lnSpc>
              <a:spcBef>
                <a:spcPts val="448"/>
              </a:spcBef>
              <a:spcAft>
                <a:spcPts val="0"/>
              </a:spcAft>
              <a:buClr>
                <a:schemeClr val="dk1"/>
              </a:buClr>
              <a:buSzPct val="25000"/>
              <a:buFont typeface="Arial"/>
              <a:buNone/>
            </a:pPr>
            <a:r>
              <a:rPr b="0" i="0" lang="en-US" sz="2240" u="none" cap="none" strike="noStrike">
                <a:solidFill>
                  <a:schemeClr val="dk1"/>
                </a:solidFill>
                <a:latin typeface="Calibri"/>
                <a:ea typeface="Calibri"/>
                <a:cs typeface="Calibri"/>
                <a:sym typeface="Calibri"/>
              </a:rPr>
              <a:t>The board also requests an update to the bylaws to remove the requirement of a Nominating Committee. The board has struggled each year to fulfil this requirement, and has not seen a benefit to including this step in the board’s nomination and election process.</a:t>
            </a:r>
          </a:p>
          <a:p>
            <a:pPr indent="0" lvl="0" marL="0" marR="0" rtl="0" algn="l">
              <a:lnSpc>
                <a:spcPct val="80000"/>
              </a:lnSpc>
              <a:spcBef>
                <a:spcPts val="448"/>
              </a:spcBef>
              <a:spcAft>
                <a:spcPts val="0"/>
              </a:spcAft>
              <a:buClr>
                <a:schemeClr val="dk1"/>
              </a:buClr>
              <a:buSzPct val="25000"/>
              <a:buFont typeface="Arial"/>
              <a:buNone/>
            </a:pPr>
            <a:r>
              <a:rPr b="0" i="0" lang="en-US" sz="2240" u="none" cap="none" strike="noStrike">
                <a:solidFill>
                  <a:schemeClr val="dk1"/>
                </a:solidFill>
                <a:latin typeface="Calibri"/>
                <a:ea typeface="Calibri"/>
                <a:cs typeface="Calibri"/>
                <a:sym typeface="Calibri"/>
              </a:rPr>
              <a:t> </a:t>
            </a:r>
          </a:p>
          <a:p>
            <a:pPr indent="0" lvl="0" marL="0" marR="0" rtl="0" algn="l">
              <a:lnSpc>
                <a:spcPct val="80000"/>
              </a:lnSpc>
              <a:spcBef>
                <a:spcPts val="448"/>
              </a:spcBef>
              <a:spcAft>
                <a:spcPts val="0"/>
              </a:spcAft>
              <a:buClr>
                <a:schemeClr val="dk1"/>
              </a:buClr>
              <a:buSzPct val="25000"/>
              <a:buFont typeface="Arial"/>
              <a:buNone/>
            </a:pPr>
            <a:r>
              <a:rPr b="0" i="0" lang="en-US" sz="2240" u="sng" cap="none" strike="noStrike">
                <a:solidFill>
                  <a:schemeClr val="hlink"/>
                </a:solidFill>
                <a:latin typeface="Calibri"/>
                <a:ea typeface="Calibri"/>
                <a:cs typeface="Calibri"/>
                <a:sym typeface="Calibri"/>
                <a:hlinkClick r:id="rId3"/>
              </a:rPr>
              <a:t>Proposed NES PTAC Bylaws</a:t>
            </a:r>
          </a:p>
          <a:p>
            <a:pPr indent="0" lvl="0" marL="0" marR="0" rtl="0" algn="l">
              <a:lnSpc>
                <a:spcPct val="80000"/>
              </a:lnSpc>
              <a:spcBef>
                <a:spcPts val="448"/>
              </a:spcBef>
              <a:buClr>
                <a:schemeClr val="dk1"/>
              </a:buClr>
              <a:buSzPct val="25000"/>
              <a:buFont typeface="Arial"/>
              <a:buNone/>
            </a:pPr>
            <a:r>
              <a:t/>
            </a:r>
            <a:endParaRPr b="0" i="0" sz="2240" u="none" cap="none" strike="noStrik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x="0" y="0"/>
          <a:ext cx="0" cy="0"/>
          <a:chOff x="0" y="0"/>
          <a:chExt cx="0" cy="0"/>
        </a:xfrm>
      </p:grpSpPr>
      <p:sp>
        <p:nvSpPr>
          <p:cNvPr id="134" name="Shape 134"/>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rgbClr val="008000"/>
              </a:buClr>
              <a:buSzPct val="25000"/>
              <a:buFont typeface="Calibri"/>
              <a:buNone/>
            </a:pPr>
            <a:r>
              <a:rPr b="1" i="0" lang="en-US" sz="3959" u="none" cap="none" strike="noStrike">
                <a:solidFill>
                  <a:srgbClr val="008000"/>
                </a:solidFill>
                <a:latin typeface="Calibri"/>
                <a:ea typeface="Calibri"/>
                <a:cs typeface="Calibri"/>
                <a:sym typeface="Calibri"/>
              </a:rPr>
              <a:t>Returning Board Members for </a:t>
            </a:r>
            <a:br>
              <a:rPr b="1" i="0" lang="en-US" sz="3959" u="none" cap="none" strike="noStrike">
                <a:solidFill>
                  <a:srgbClr val="008000"/>
                </a:solidFill>
                <a:latin typeface="Calibri"/>
                <a:ea typeface="Calibri"/>
                <a:cs typeface="Calibri"/>
                <a:sym typeface="Calibri"/>
              </a:rPr>
            </a:br>
            <a:r>
              <a:rPr b="1" i="0" lang="en-US" sz="3959" u="none" cap="none" strike="noStrike">
                <a:solidFill>
                  <a:srgbClr val="008000"/>
                </a:solidFill>
                <a:latin typeface="Calibri"/>
                <a:ea typeface="Calibri"/>
                <a:cs typeface="Calibri"/>
                <a:sym typeface="Calibri"/>
              </a:rPr>
              <a:t>2017-18</a:t>
            </a:r>
          </a:p>
        </p:txBody>
      </p:sp>
      <p:sp>
        <p:nvSpPr>
          <p:cNvPr id="135" name="Shape 135"/>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a:p>
            <a:pPr indent="-342900" lvl="0" marL="342900" marR="0" rtl="0" algn="l">
              <a:spcBef>
                <a:spcPts val="64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Vice President – Rita Ayer</a:t>
            </a:r>
          </a:p>
          <a:p>
            <a:pPr indent="-342900" lvl="0" marL="342900" marR="0" rtl="0" algn="l">
              <a:spcBef>
                <a:spcPts val="64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Financial Secretary – Eve Bonn</a:t>
            </a:r>
          </a:p>
          <a:p>
            <a:pPr indent="-342900" lvl="0" marL="342900" marR="0" rtl="0" algn="l">
              <a:spcBef>
                <a:spcPts val="64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Recording Secretary – Julie Stenz</a:t>
            </a:r>
          </a:p>
          <a:p>
            <a:pPr indent="-342900" lvl="0" marL="342900" marR="0" rtl="0" algn="l">
              <a:spcBef>
                <a:spcPts val="640"/>
              </a:spcBef>
              <a:spcAft>
                <a:spcPts val="0"/>
              </a:spcAft>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a:p>
            <a:pPr indent="0" lvl="0" marL="0" marR="0" rtl="0" algn="l">
              <a:spcBef>
                <a:spcPts val="640"/>
              </a:spcBef>
              <a:buClr>
                <a:schemeClr val="dk1"/>
              </a:buClr>
              <a:buSzPct val="25000"/>
              <a:buFont typeface="Arial"/>
              <a:buNone/>
            </a:pPr>
            <a:r>
              <a:rPr b="0" i="0" lang="en-US" sz="3200" u="none" cap="none" strike="noStrike">
                <a:solidFill>
                  <a:schemeClr val="dk1"/>
                </a:solidFill>
                <a:latin typeface="Calibri"/>
                <a:ea typeface="Calibri"/>
                <a:cs typeface="Calibri"/>
                <a:sym typeface="Calibri"/>
              </a:rPr>
              <a:t>Thank you so much to our returning board members!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sp>
        <p:nvSpPr>
          <p:cNvPr id="140" name="Shape 140"/>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rgbClr val="008000"/>
              </a:buClr>
              <a:buSzPct val="25000"/>
              <a:buFont typeface="Calibri"/>
              <a:buNone/>
            </a:pPr>
            <a:r>
              <a:rPr b="1" i="0" lang="en-US" sz="4400" u="none" cap="none" strike="noStrike">
                <a:solidFill>
                  <a:srgbClr val="008000"/>
                </a:solidFill>
                <a:latin typeface="Calibri"/>
                <a:ea typeface="Calibri"/>
                <a:cs typeface="Calibri"/>
                <a:sym typeface="Calibri"/>
              </a:rPr>
              <a:t>Open Board Positions for 2017-18</a:t>
            </a:r>
          </a:p>
        </p:txBody>
      </p:sp>
      <p:sp>
        <p:nvSpPr>
          <p:cNvPr id="141" name="Shape 141"/>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Arial"/>
              <a:buNone/>
            </a:pPr>
            <a:r>
              <a:t/>
            </a:r>
            <a:endParaRPr b="1" i="0" sz="3200" u="none" cap="none" strike="noStrike">
              <a:solidFill>
                <a:schemeClr val="dk1"/>
              </a:solidFill>
              <a:latin typeface="Calibri"/>
              <a:ea typeface="Calibri"/>
              <a:cs typeface="Calibri"/>
              <a:sym typeface="Calibri"/>
            </a:endParaRPr>
          </a:p>
          <a:p>
            <a:pPr indent="-342900" lvl="0" marL="342900" marR="0" rtl="0" algn="l">
              <a:spcBef>
                <a:spcPts val="64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President</a:t>
            </a:r>
          </a:p>
          <a:p>
            <a:pPr indent="-342900" lvl="0" marL="342900" marR="0" rtl="0" algn="l">
              <a:spcBef>
                <a:spcPts val="64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Vice President - Fundraising</a:t>
            </a:r>
          </a:p>
          <a:p>
            <a:pPr indent="-342900" lvl="0" marL="342900" marR="0" rtl="0" algn="l">
              <a:spcBef>
                <a:spcPts val="64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Treasurer</a:t>
            </a:r>
          </a:p>
          <a:p>
            <a:pPr indent="-342900" lvl="0" marL="342900" marR="0" rtl="0" algn="l">
              <a:spcBef>
                <a:spcPts val="64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Communications Secretary</a:t>
            </a:r>
          </a:p>
          <a:p>
            <a:pPr indent="-342900" lvl="0" marL="342900" marR="0" rtl="0" algn="l">
              <a:spcBef>
                <a:spcPts val="640"/>
              </a:spcBef>
              <a:spcAft>
                <a:spcPts val="0"/>
              </a:spcAft>
              <a:buClr>
                <a:schemeClr val="dk1"/>
              </a:buClr>
              <a:buSzPct val="100000"/>
              <a:buFont typeface="Arial"/>
              <a:buNone/>
            </a:pPr>
            <a:r>
              <a:t/>
            </a:r>
            <a:endParaRPr b="1" i="0" sz="3200" u="none" cap="none" strike="noStrike">
              <a:solidFill>
                <a:schemeClr val="dk1"/>
              </a:solidFill>
              <a:latin typeface="Calibri"/>
              <a:ea typeface="Calibri"/>
              <a:cs typeface="Calibri"/>
              <a:sym typeface="Calibri"/>
            </a:endParaRPr>
          </a:p>
          <a:p>
            <a:pPr indent="-342900" lvl="0" marL="342900" marR="0" rtl="0" algn="l">
              <a:spcBef>
                <a:spcPts val="640"/>
              </a:spcBef>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